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ecdf0f33b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695a68aa44f12"/>
  </p:sldMasterIdLst>
  <p:sldIdLst>
    <p:sldId xmlns:r="http://schemas.openxmlformats.org/officeDocument/2006/relationships" id="256" r:id="R50000e26d3314623"/>
    <p:sldId xmlns:r="http://schemas.openxmlformats.org/officeDocument/2006/relationships" id="257" r:id="R3863b78facdd4849"/>
    <p:sldId xmlns:r="http://schemas.openxmlformats.org/officeDocument/2006/relationships" id="258" r:id="R7735506aa2d84dbe"/>
    <p:sldId xmlns:r="http://schemas.openxmlformats.org/officeDocument/2006/relationships" id="259" r:id="R7082dcf455ef4e88"/>
    <p:sldId xmlns:r="http://schemas.openxmlformats.org/officeDocument/2006/relationships" id="260" r:id="R4289181c78444abf"/>
    <p:sldId xmlns:r="http://schemas.openxmlformats.org/officeDocument/2006/relationships" id="261" r:id="Rd572e171ccc44be3"/>
    <p:sldId xmlns:r="http://schemas.openxmlformats.org/officeDocument/2006/relationships" id="262" r:id="R18c0a5612baf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695a68aa44f12" /><Relationship Type="http://schemas.openxmlformats.org/officeDocument/2006/relationships/slide" Target="/ppt/slides/slide1.xml" Id="R50000e26d3314623" /><Relationship Type="http://schemas.openxmlformats.org/officeDocument/2006/relationships/slide" Target="/ppt/slides/slide2.xml" Id="R3863b78facdd4849" /><Relationship Type="http://schemas.openxmlformats.org/officeDocument/2006/relationships/slide" Target="/ppt/slides/slide3.xml" Id="R7735506aa2d84dbe" /><Relationship Type="http://schemas.openxmlformats.org/officeDocument/2006/relationships/slide" Target="/ppt/slides/slide4.xml" Id="R7082dcf455ef4e88" /><Relationship Type="http://schemas.openxmlformats.org/officeDocument/2006/relationships/slide" Target="/ppt/slides/slide5.xml" Id="R4289181c78444abf" /><Relationship Type="http://schemas.openxmlformats.org/officeDocument/2006/relationships/slide" Target="/ppt/slides/slide6.xml" Id="Rd572e171ccc44be3" /><Relationship Type="http://schemas.openxmlformats.org/officeDocument/2006/relationships/slide" Target="/ppt/slides/slide7.xml" Id="R18c0a5612baf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f2ef5a2b3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76aa11464553" /><Relationship Type="http://schemas.openxmlformats.org/officeDocument/2006/relationships/theme" Target="/ppt/slideMasters/theme/theme1.xml" Id="R1354cdc41a2f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d76aa1146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68291f38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ff8836b3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67145190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0ea4b3a0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ee7256e0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e1c384e8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115e6f8c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10 253 234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11 167 387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TOR-ARNE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Tor-Arne Jensen, Kirkvollen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FINANS AS</a:t>
            </a:r>
          </a:p>
        </p:txBody>
      </p:sp>
    </p:spTree>
  </p:cSld>
  <p:clrMapOvr>
    <a:masterClrMapping xmlns:a="http://schemas.openxmlformats.org/drawingml/2006/main"/>
  </p:clrMapOvr>
</p:sld>
</file>