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5fded17de745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d8f7c834774f73"/>
  </p:sldMasterIdLst>
  <p:sldIdLst>
    <p:sldId xmlns:r="http://schemas.openxmlformats.org/officeDocument/2006/relationships" id="256" r:id="R1f5e49803f6a4742"/>
    <p:sldId xmlns:r="http://schemas.openxmlformats.org/officeDocument/2006/relationships" id="257" r:id="Rd5124cd40bdb487f"/>
    <p:sldId xmlns:r="http://schemas.openxmlformats.org/officeDocument/2006/relationships" id="258" r:id="R6128ed83ce274d57"/>
    <p:sldId xmlns:r="http://schemas.openxmlformats.org/officeDocument/2006/relationships" id="259" r:id="R63ae79b09cee4176"/>
    <p:sldId xmlns:r="http://schemas.openxmlformats.org/officeDocument/2006/relationships" id="260" r:id="R370d53bc2d454002"/>
    <p:sldId xmlns:r="http://schemas.openxmlformats.org/officeDocument/2006/relationships" id="261" r:id="Rd5678d8760f94bfa"/>
    <p:sldId xmlns:r="http://schemas.openxmlformats.org/officeDocument/2006/relationships" id="262" r:id="R8da5a783d2654b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d8f7c834774f73" /><Relationship Type="http://schemas.openxmlformats.org/officeDocument/2006/relationships/slide" Target="/ppt/slides/slide1.xml" Id="R1f5e49803f6a4742" /><Relationship Type="http://schemas.openxmlformats.org/officeDocument/2006/relationships/slide" Target="/ppt/slides/slide2.xml" Id="Rd5124cd40bdb487f" /><Relationship Type="http://schemas.openxmlformats.org/officeDocument/2006/relationships/slide" Target="/ppt/slides/slide3.xml" Id="R6128ed83ce274d57" /><Relationship Type="http://schemas.openxmlformats.org/officeDocument/2006/relationships/slide" Target="/ppt/slides/slide4.xml" Id="R63ae79b09cee4176" /><Relationship Type="http://schemas.openxmlformats.org/officeDocument/2006/relationships/slide" Target="/ppt/slides/slide5.xml" Id="R370d53bc2d454002" /><Relationship Type="http://schemas.openxmlformats.org/officeDocument/2006/relationships/slide" Target="/ppt/slides/slide6.xml" Id="Rd5678d8760f94bfa" /><Relationship Type="http://schemas.openxmlformats.org/officeDocument/2006/relationships/slide" Target="/ppt/slides/slide7.xml" Id="R8da5a783d2654b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60134fbcb649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b2afcb4964c41" /><Relationship Type="http://schemas.openxmlformats.org/officeDocument/2006/relationships/theme" Target="/ppt/slideMasters/theme/theme1.xml" Id="R0790cce9ce4d49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cb2afcb4964c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f2384e45a47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7198c8fd14e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466833207944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d8951596c4a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288bb3cfe4f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874d5f1d942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18303b6e849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EIRIK HAUGHOLT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HAUGHOLT INVEST AS ble etablert [år] og holder til i Sundebru.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4 358 683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4 385 832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MOEN HAUGHOLT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Lindtjenn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4993 Sundebru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927 410 699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EIRIK HAUGHOLT INVEST AS</a:t>
            </a:r>
          </a:p>
        </p:txBody>
      </p:sp>
    </p:spTree>
  </p:cSld>
  <p:clrMapOvr>
    <a:masterClrMapping xmlns:a="http://schemas.openxmlformats.org/drawingml/2006/main"/>
  </p:clrMapOvr>
</p:sld>
</file>