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04600701c4d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ee6cf58f944dcc"/>
  </p:sldMasterIdLst>
  <p:sldIdLst>
    <p:sldId xmlns:r="http://schemas.openxmlformats.org/officeDocument/2006/relationships" id="256" r:id="R46d8b5aeffba478d"/>
    <p:sldId xmlns:r="http://schemas.openxmlformats.org/officeDocument/2006/relationships" id="257" r:id="R43bb48f3ae7344c7"/>
    <p:sldId xmlns:r="http://schemas.openxmlformats.org/officeDocument/2006/relationships" id="258" r:id="Rdeb16d9e5e4d4199"/>
    <p:sldId xmlns:r="http://schemas.openxmlformats.org/officeDocument/2006/relationships" id="259" r:id="R52ecaa76388b45c6"/>
    <p:sldId xmlns:r="http://schemas.openxmlformats.org/officeDocument/2006/relationships" id="260" r:id="R53ea982f2f1943f8"/>
    <p:sldId xmlns:r="http://schemas.openxmlformats.org/officeDocument/2006/relationships" id="261" r:id="R515308de34234b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e6cf58f944dcc" /><Relationship Type="http://schemas.openxmlformats.org/officeDocument/2006/relationships/slide" Target="/ppt/slides/slide1.xml" Id="R46d8b5aeffba478d" /><Relationship Type="http://schemas.openxmlformats.org/officeDocument/2006/relationships/slide" Target="/ppt/slides/slide2.xml" Id="R43bb48f3ae7344c7" /><Relationship Type="http://schemas.openxmlformats.org/officeDocument/2006/relationships/slide" Target="/ppt/slides/slide3.xml" Id="Rdeb16d9e5e4d4199" /><Relationship Type="http://schemas.openxmlformats.org/officeDocument/2006/relationships/slide" Target="/ppt/slides/slide4.xml" Id="R52ecaa76388b45c6" /><Relationship Type="http://schemas.openxmlformats.org/officeDocument/2006/relationships/slide" Target="/ppt/slides/slide5.xml" Id="R53ea982f2f1943f8" /><Relationship Type="http://schemas.openxmlformats.org/officeDocument/2006/relationships/slide" Target="/ppt/slides/slide6.xml" Id="R515308de34234b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a64ec6bdb4d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f5844268d4690" /><Relationship Type="http://schemas.openxmlformats.org/officeDocument/2006/relationships/theme" Target="/ppt/slideMasters/theme/theme1.xml" Id="Rccab08ed3d3047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1f5844268d46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a62b78d9c49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e60139a3240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9a7f102af43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2408851374c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c58cba5354b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eaee38d44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SIRIUS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927 411 296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