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aa44e6735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3601ff58f4be2"/>
  </p:sldMasterIdLst>
  <p:sldIdLst>
    <p:sldId xmlns:r="http://schemas.openxmlformats.org/officeDocument/2006/relationships" id="256" r:id="R527ff35a1bdc4a25"/>
    <p:sldId xmlns:r="http://schemas.openxmlformats.org/officeDocument/2006/relationships" id="257" r:id="Rd287c7e3d5ad4f59"/>
    <p:sldId xmlns:r="http://schemas.openxmlformats.org/officeDocument/2006/relationships" id="258" r:id="Rf70cb36df7994c6b"/>
    <p:sldId xmlns:r="http://schemas.openxmlformats.org/officeDocument/2006/relationships" id="259" r:id="R2671bfbbef1a4e61"/>
    <p:sldId xmlns:r="http://schemas.openxmlformats.org/officeDocument/2006/relationships" id="260" r:id="R10300f10d88a4298"/>
    <p:sldId xmlns:r="http://schemas.openxmlformats.org/officeDocument/2006/relationships" id="261" r:id="Rd0ddb04a08e5441a"/>
    <p:sldId xmlns:r="http://schemas.openxmlformats.org/officeDocument/2006/relationships" id="262" r:id="R7a42ee7223ab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3601ff58f4be2" /><Relationship Type="http://schemas.openxmlformats.org/officeDocument/2006/relationships/slide" Target="/ppt/slides/slide1.xml" Id="R527ff35a1bdc4a25" /><Relationship Type="http://schemas.openxmlformats.org/officeDocument/2006/relationships/slide" Target="/ppt/slides/slide2.xml" Id="Rd287c7e3d5ad4f59" /><Relationship Type="http://schemas.openxmlformats.org/officeDocument/2006/relationships/slide" Target="/ppt/slides/slide3.xml" Id="Rf70cb36df7994c6b" /><Relationship Type="http://schemas.openxmlformats.org/officeDocument/2006/relationships/slide" Target="/ppt/slides/slide4.xml" Id="R2671bfbbef1a4e61" /><Relationship Type="http://schemas.openxmlformats.org/officeDocument/2006/relationships/slide" Target="/ppt/slides/slide5.xml" Id="R10300f10d88a4298" /><Relationship Type="http://schemas.openxmlformats.org/officeDocument/2006/relationships/slide" Target="/ppt/slides/slide6.xml" Id="Rd0ddb04a08e5441a" /><Relationship Type="http://schemas.openxmlformats.org/officeDocument/2006/relationships/slide" Target="/ppt/slides/slide7.xml" Id="R7a42ee7223ab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b7e7f32d4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3f992f844110" /><Relationship Type="http://schemas.openxmlformats.org/officeDocument/2006/relationships/theme" Target="/ppt/slideMasters/theme/theme1.xml" Id="Rbf6054d66e57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c3f992f84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b20c7d7e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27fa47813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9e172154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522610a7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17b8df49e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8cd97be6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e6874f288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