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47f2794c3142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0baae4873a4539"/>
  </p:sldMasterIdLst>
  <p:sldIdLst>
    <p:sldId xmlns:r="http://schemas.openxmlformats.org/officeDocument/2006/relationships" id="256" r:id="Rb7e331b056fa4fac"/>
    <p:sldId xmlns:r="http://schemas.openxmlformats.org/officeDocument/2006/relationships" id="257" r:id="Refa2dd685e3846c6"/>
    <p:sldId xmlns:r="http://schemas.openxmlformats.org/officeDocument/2006/relationships" id="258" r:id="Rf14c7c8aefd64d6b"/>
    <p:sldId xmlns:r="http://schemas.openxmlformats.org/officeDocument/2006/relationships" id="259" r:id="R418218d65ec94442"/>
    <p:sldId xmlns:r="http://schemas.openxmlformats.org/officeDocument/2006/relationships" id="260" r:id="R16319856e3e843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0baae4873a4539" /><Relationship Type="http://schemas.openxmlformats.org/officeDocument/2006/relationships/slide" Target="/ppt/slides/slide1.xml" Id="Rb7e331b056fa4fac" /><Relationship Type="http://schemas.openxmlformats.org/officeDocument/2006/relationships/slide" Target="/ppt/slides/slide2.xml" Id="Refa2dd685e3846c6" /><Relationship Type="http://schemas.openxmlformats.org/officeDocument/2006/relationships/slide" Target="/ppt/slides/slide3.xml" Id="Rf14c7c8aefd64d6b" /><Relationship Type="http://schemas.openxmlformats.org/officeDocument/2006/relationships/slide" Target="/ppt/slides/slide4.xml" Id="R418218d65ec94442" /><Relationship Type="http://schemas.openxmlformats.org/officeDocument/2006/relationships/slide" Target="/ppt/slides/slide5.xml" Id="R16319856e3e843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02525595544f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f8ddd150743c6" /><Relationship Type="http://schemas.openxmlformats.org/officeDocument/2006/relationships/theme" Target="/ppt/slideMasters/theme/theme1.xml" Id="Rf083ed49d64e4c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8f8ddd150743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4a2e08f9f42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902d664ea4f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8f703f67b43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717afe4ea4d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75173ea2b46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 SMÅ GRØNNE VED NILLE GLÆSEL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SMÅ GRØNNE VED NILLE GLÆSEL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 SMÅ GRØNNE VED NILLE GLÆSEL ble etablert [år] og holder til i Hernes.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SMÅ GRØNNE VED NILLE GLÆSEL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SMÅ GRØNNE VED NILLE GLÆSEL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SMÅ GRØNNE VED NILLE GLÆSEL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Hernesvegen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2410 Hernes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927 422 425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SMÅ GRØNNE VED NILLE GLÆSEL</a:t>
            </a:r>
          </a:p>
        </p:txBody>
      </p:sp>
    </p:spTree>
  </p:cSld>
  <p:clrMapOvr>
    <a:masterClrMapping xmlns:a="http://schemas.openxmlformats.org/drawingml/2006/main"/>
  </p:clrMapOvr>
</p:sld>
</file>