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37c48568349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70ffdb7f64f5b"/>
  </p:sldMasterIdLst>
  <p:sldIdLst>
    <p:sldId xmlns:r="http://schemas.openxmlformats.org/officeDocument/2006/relationships" id="256" r:id="Rb361191ee64a4af0"/>
    <p:sldId xmlns:r="http://schemas.openxmlformats.org/officeDocument/2006/relationships" id="257" r:id="R56fa97fdbf9d4bf1"/>
    <p:sldId xmlns:r="http://schemas.openxmlformats.org/officeDocument/2006/relationships" id="258" r:id="R74e15bc03b574562"/>
    <p:sldId xmlns:r="http://schemas.openxmlformats.org/officeDocument/2006/relationships" id="259" r:id="Rf78273838dd548a3"/>
    <p:sldId xmlns:r="http://schemas.openxmlformats.org/officeDocument/2006/relationships" id="260" r:id="Ra666dd2816d34a88"/>
    <p:sldId xmlns:r="http://schemas.openxmlformats.org/officeDocument/2006/relationships" id="261" r:id="R7ddd76d965f14fbf"/>
    <p:sldId xmlns:r="http://schemas.openxmlformats.org/officeDocument/2006/relationships" id="262" r:id="R468377878bd1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70ffdb7f64f5b" /><Relationship Type="http://schemas.openxmlformats.org/officeDocument/2006/relationships/slide" Target="/ppt/slides/slide1.xml" Id="Rb361191ee64a4af0" /><Relationship Type="http://schemas.openxmlformats.org/officeDocument/2006/relationships/slide" Target="/ppt/slides/slide2.xml" Id="R56fa97fdbf9d4bf1" /><Relationship Type="http://schemas.openxmlformats.org/officeDocument/2006/relationships/slide" Target="/ppt/slides/slide3.xml" Id="R74e15bc03b574562" /><Relationship Type="http://schemas.openxmlformats.org/officeDocument/2006/relationships/slide" Target="/ppt/slides/slide4.xml" Id="Rf78273838dd548a3" /><Relationship Type="http://schemas.openxmlformats.org/officeDocument/2006/relationships/slide" Target="/ppt/slides/slide5.xml" Id="Ra666dd2816d34a88" /><Relationship Type="http://schemas.openxmlformats.org/officeDocument/2006/relationships/slide" Target="/ppt/slides/slide6.xml" Id="R7ddd76d965f14fbf" /><Relationship Type="http://schemas.openxmlformats.org/officeDocument/2006/relationships/slide" Target="/ppt/slides/slide7.xml" Id="R468377878bd1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619cd8f54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25eb99b3b4fe3" /><Relationship Type="http://schemas.openxmlformats.org/officeDocument/2006/relationships/theme" Target="/ppt/slideMasters/theme/theme1.xml" Id="R0f123f43bcc1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25eb99b3b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6058dc6dd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96901f6a24d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6e764da18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475c6f1904e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ba3047043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4db8433a6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450bd95a7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SKURVE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SKURVE HOLDING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1 222 542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2 562 138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4 991 395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 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RØDBERG KJELL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TRULSEN MORTEN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Skurvebakkane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927 424 282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SKURVE HOLDING AS</a:t>
            </a:r>
          </a:p>
        </p:txBody>
      </p:sp>
    </p:spTree>
  </p:cSld>
  <p:clrMapOvr>
    <a:masterClrMapping xmlns:a="http://schemas.openxmlformats.org/drawingml/2006/main"/>
  </p:clrMapOvr>
</p:sld>
</file>