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d37740550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0b7b51191455e"/>
  </p:sldMasterIdLst>
  <p:sldIdLst>
    <p:sldId xmlns:r="http://schemas.openxmlformats.org/officeDocument/2006/relationships" id="256" r:id="R17fdab2968af4c55"/>
    <p:sldId xmlns:r="http://schemas.openxmlformats.org/officeDocument/2006/relationships" id="257" r:id="R894ac66f78634bb8"/>
    <p:sldId xmlns:r="http://schemas.openxmlformats.org/officeDocument/2006/relationships" id="258" r:id="R24d7e0c0872f4982"/>
    <p:sldId xmlns:r="http://schemas.openxmlformats.org/officeDocument/2006/relationships" id="259" r:id="Rc36443847a64477e"/>
    <p:sldId xmlns:r="http://schemas.openxmlformats.org/officeDocument/2006/relationships" id="260" r:id="Rda31d58cf86f432d"/>
    <p:sldId xmlns:r="http://schemas.openxmlformats.org/officeDocument/2006/relationships" id="261" r:id="Re565a40a6a6b400f"/>
    <p:sldId xmlns:r="http://schemas.openxmlformats.org/officeDocument/2006/relationships" id="262" r:id="R37bae7151954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0b7b51191455e" /><Relationship Type="http://schemas.openxmlformats.org/officeDocument/2006/relationships/slide" Target="/ppt/slides/slide1.xml" Id="R17fdab2968af4c55" /><Relationship Type="http://schemas.openxmlformats.org/officeDocument/2006/relationships/slide" Target="/ppt/slides/slide2.xml" Id="R894ac66f78634bb8" /><Relationship Type="http://schemas.openxmlformats.org/officeDocument/2006/relationships/slide" Target="/ppt/slides/slide3.xml" Id="R24d7e0c0872f4982" /><Relationship Type="http://schemas.openxmlformats.org/officeDocument/2006/relationships/slide" Target="/ppt/slides/slide4.xml" Id="Rc36443847a64477e" /><Relationship Type="http://schemas.openxmlformats.org/officeDocument/2006/relationships/slide" Target="/ppt/slides/slide5.xml" Id="Rda31d58cf86f432d" /><Relationship Type="http://schemas.openxmlformats.org/officeDocument/2006/relationships/slide" Target="/ppt/slides/slide6.xml" Id="Re565a40a6a6b400f" /><Relationship Type="http://schemas.openxmlformats.org/officeDocument/2006/relationships/slide" Target="/ppt/slides/slide7.xml" Id="R37bae7151954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1744b3e6c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82c386e34854" /><Relationship Type="http://schemas.openxmlformats.org/officeDocument/2006/relationships/theme" Target="/ppt/slideMasters/theme/theme1.xml" Id="R86cd8188dd3d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e82c386e3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6b7b2e1a4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c4ee8a5ac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2327c5e63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5fde5395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b7333d3d9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1cca3e89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05c769c6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