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28fa6704e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a5cd4783e4000"/>
  </p:sldMasterIdLst>
  <p:sldIdLst>
    <p:sldId xmlns:r="http://schemas.openxmlformats.org/officeDocument/2006/relationships" id="256" r:id="R2980edcf0d624cc7"/>
    <p:sldId xmlns:r="http://schemas.openxmlformats.org/officeDocument/2006/relationships" id="257" r:id="R9fe4d9ed4f8d476f"/>
    <p:sldId xmlns:r="http://schemas.openxmlformats.org/officeDocument/2006/relationships" id="258" r:id="Rc1d2a33f56fc4e48"/>
    <p:sldId xmlns:r="http://schemas.openxmlformats.org/officeDocument/2006/relationships" id="259" r:id="R5ac26a5f9ebb4a34"/>
    <p:sldId xmlns:r="http://schemas.openxmlformats.org/officeDocument/2006/relationships" id="260" r:id="R257761f3711d44d9"/>
    <p:sldId xmlns:r="http://schemas.openxmlformats.org/officeDocument/2006/relationships" id="261" r:id="Rfbc9a83dc347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a5cd4783e4000" /><Relationship Type="http://schemas.openxmlformats.org/officeDocument/2006/relationships/slide" Target="/ppt/slides/slide1.xml" Id="R2980edcf0d624cc7" /><Relationship Type="http://schemas.openxmlformats.org/officeDocument/2006/relationships/slide" Target="/ppt/slides/slide2.xml" Id="R9fe4d9ed4f8d476f" /><Relationship Type="http://schemas.openxmlformats.org/officeDocument/2006/relationships/slide" Target="/ppt/slides/slide3.xml" Id="Rc1d2a33f56fc4e48" /><Relationship Type="http://schemas.openxmlformats.org/officeDocument/2006/relationships/slide" Target="/ppt/slides/slide4.xml" Id="R5ac26a5f9ebb4a34" /><Relationship Type="http://schemas.openxmlformats.org/officeDocument/2006/relationships/slide" Target="/ppt/slides/slide5.xml" Id="R257761f3711d44d9" /><Relationship Type="http://schemas.openxmlformats.org/officeDocument/2006/relationships/slide" Target="/ppt/slides/slide6.xml" Id="Rfbc9a83dc347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bc29d0c5d4e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e21714ba945d8" /><Relationship Type="http://schemas.openxmlformats.org/officeDocument/2006/relationships/theme" Target="/ppt/slideMasters/theme/theme1.xml" Id="Re6895d0bb120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e21714ba9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601b55959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14bfeb15b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e1b64b482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61a085632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279c82fc3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741db524f40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