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f2b05371f442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dc08daba96427f"/>
  </p:sldMasterIdLst>
  <p:sldIdLst>
    <p:sldId xmlns:r="http://schemas.openxmlformats.org/officeDocument/2006/relationships" id="256" r:id="R009380366004455c"/>
    <p:sldId xmlns:r="http://schemas.openxmlformats.org/officeDocument/2006/relationships" id="257" r:id="Rbf2a44e2ea3a473d"/>
    <p:sldId xmlns:r="http://schemas.openxmlformats.org/officeDocument/2006/relationships" id="258" r:id="R5f517815e8f54010"/>
    <p:sldId xmlns:r="http://schemas.openxmlformats.org/officeDocument/2006/relationships" id="259" r:id="Rd3db744de44549df"/>
    <p:sldId xmlns:r="http://schemas.openxmlformats.org/officeDocument/2006/relationships" id="260" r:id="R727d3ab7ed374069"/>
    <p:sldId xmlns:r="http://schemas.openxmlformats.org/officeDocument/2006/relationships" id="261" r:id="R4345ffe93b94494b"/>
    <p:sldId xmlns:r="http://schemas.openxmlformats.org/officeDocument/2006/relationships" id="262" r:id="Rebe2cb62926346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c08daba96427f" /><Relationship Type="http://schemas.openxmlformats.org/officeDocument/2006/relationships/slide" Target="/ppt/slides/slide1.xml" Id="R009380366004455c" /><Relationship Type="http://schemas.openxmlformats.org/officeDocument/2006/relationships/slide" Target="/ppt/slides/slide2.xml" Id="Rbf2a44e2ea3a473d" /><Relationship Type="http://schemas.openxmlformats.org/officeDocument/2006/relationships/slide" Target="/ppt/slides/slide3.xml" Id="R5f517815e8f54010" /><Relationship Type="http://schemas.openxmlformats.org/officeDocument/2006/relationships/slide" Target="/ppt/slides/slide4.xml" Id="Rd3db744de44549df" /><Relationship Type="http://schemas.openxmlformats.org/officeDocument/2006/relationships/slide" Target="/ppt/slides/slide5.xml" Id="R727d3ab7ed374069" /><Relationship Type="http://schemas.openxmlformats.org/officeDocument/2006/relationships/slide" Target="/ppt/slides/slide6.xml" Id="R4345ffe93b94494b" /><Relationship Type="http://schemas.openxmlformats.org/officeDocument/2006/relationships/slide" Target="/ppt/slides/slide7.xml" Id="Rebe2cb62926346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e584e2b814a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66d1546f14f49" /><Relationship Type="http://schemas.openxmlformats.org/officeDocument/2006/relationships/theme" Target="/ppt/slideMasters/theme/theme1.xml" Id="Rda87d5f9b32447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366d1546f14f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1ba18839f4c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98a49d20248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34f0355954e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f76a3504d47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c479cea4d40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f6f4fbaf84b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56afe056b4f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E.E.D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E.E.D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13 834 525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EILIF ENGEBRET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 Bårdsøns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