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c12ceb4ab844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87ccacd65e4381"/>
  </p:sldMasterIdLst>
  <p:sldIdLst>
    <p:sldId xmlns:r="http://schemas.openxmlformats.org/officeDocument/2006/relationships" id="256" r:id="R02573a0237e54550"/>
    <p:sldId xmlns:r="http://schemas.openxmlformats.org/officeDocument/2006/relationships" id="257" r:id="R819b3112b0b04de1"/>
    <p:sldId xmlns:r="http://schemas.openxmlformats.org/officeDocument/2006/relationships" id="258" r:id="Rbb2160876617475d"/>
    <p:sldId xmlns:r="http://schemas.openxmlformats.org/officeDocument/2006/relationships" id="259" r:id="Rec52c405fea74a42"/>
    <p:sldId xmlns:r="http://schemas.openxmlformats.org/officeDocument/2006/relationships" id="260" r:id="R6fc6ac6707ec4584"/>
    <p:sldId xmlns:r="http://schemas.openxmlformats.org/officeDocument/2006/relationships" id="261" r:id="R982adf1d384a4f17"/>
    <p:sldId xmlns:r="http://schemas.openxmlformats.org/officeDocument/2006/relationships" id="262" r:id="R1a2dd592ea2e4b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87ccacd65e4381" /><Relationship Type="http://schemas.openxmlformats.org/officeDocument/2006/relationships/slide" Target="/ppt/slides/slide1.xml" Id="R02573a0237e54550" /><Relationship Type="http://schemas.openxmlformats.org/officeDocument/2006/relationships/slide" Target="/ppt/slides/slide2.xml" Id="R819b3112b0b04de1" /><Relationship Type="http://schemas.openxmlformats.org/officeDocument/2006/relationships/slide" Target="/ppt/slides/slide3.xml" Id="Rbb2160876617475d" /><Relationship Type="http://schemas.openxmlformats.org/officeDocument/2006/relationships/slide" Target="/ppt/slides/slide4.xml" Id="Rec52c405fea74a42" /><Relationship Type="http://schemas.openxmlformats.org/officeDocument/2006/relationships/slide" Target="/ppt/slides/slide5.xml" Id="R6fc6ac6707ec4584" /><Relationship Type="http://schemas.openxmlformats.org/officeDocument/2006/relationships/slide" Target="/ppt/slides/slide6.xml" Id="R982adf1d384a4f17" /><Relationship Type="http://schemas.openxmlformats.org/officeDocument/2006/relationships/slide" Target="/ppt/slides/slide7.xml" Id="R1a2dd592ea2e4b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e5f115811b44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72b20949f432b" /><Relationship Type="http://schemas.openxmlformats.org/officeDocument/2006/relationships/theme" Target="/ppt/slideMasters/theme/theme1.xml" Id="Rf89e420b5cfa4d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a72b20949f43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01f1bccc74f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cfdb1c3c94c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d575cfa8342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457c729ed47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6e841342545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02968943441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fbb37414746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MYINVEST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201 150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284 213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3 558 717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17 852 940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17 948 872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MATRE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Roatoppen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927 438 003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MYINVEST AS</a:t>
            </a:r>
          </a:p>
        </p:txBody>
      </p:sp>
    </p:spTree>
  </p:cSld>
  <p:clrMapOvr>
    <a:masterClrMapping xmlns:a="http://schemas.openxmlformats.org/drawingml/2006/main"/>
  </p:clrMapOvr>
</p:sld>
</file>