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ecb0e34fc64454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0c92de4bb094e98"/>
  </p:sldMasterIdLst>
  <p:sldIdLst>
    <p:sldId xmlns:r="http://schemas.openxmlformats.org/officeDocument/2006/relationships" id="256" r:id="R02479c1475cd4eb6"/>
    <p:sldId xmlns:r="http://schemas.openxmlformats.org/officeDocument/2006/relationships" id="257" r:id="Rde96d13763254750"/>
    <p:sldId xmlns:r="http://schemas.openxmlformats.org/officeDocument/2006/relationships" id="258" r:id="R3f77c68be5f94417"/>
    <p:sldId xmlns:r="http://schemas.openxmlformats.org/officeDocument/2006/relationships" id="259" r:id="R61ba15982b164ef8"/>
    <p:sldId xmlns:r="http://schemas.openxmlformats.org/officeDocument/2006/relationships" id="260" r:id="R0f5201229dc847c9"/>
    <p:sldId xmlns:r="http://schemas.openxmlformats.org/officeDocument/2006/relationships" id="261" r:id="R19f00e6f2bb14079"/>
    <p:sldId xmlns:r="http://schemas.openxmlformats.org/officeDocument/2006/relationships" id="262" r:id="R5154b4fd4d3d48a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0c92de4bb094e98" /><Relationship Type="http://schemas.openxmlformats.org/officeDocument/2006/relationships/slide" Target="/ppt/slides/slide1.xml" Id="R02479c1475cd4eb6" /><Relationship Type="http://schemas.openxmlformats.org/officeDocument/2006/relationships/slide" Target="/ppt/slides/slide2.xml" Id="Rde96d13763254750" /><Relationship Type="http://schemas.openxmlformats.org/officeDocument/2006/relationships/slide" Target="/ppt/slides/slide3.xml" Id="R3f77c68be5f94417" /><Relationship Type="http://schemas.openxmlformats.org/officeDocument/2006/relationships/slide" Target="/ppt/slides/slide4.xml" Id="R61ba15982b164ef8" /><Relationship Type="http://schemas.openxmlformats.org/officeDocument/2006/relationships/slide" Target="/ppt/slides/slide5.xml" Id="R0f5201229dc847c9" /><Relationship Type="http://schemas.openxmlformats.org/officeDocument/2006/relationships/slide" Target="/ppt/slides/slide6.xml" Id="R19f00e6f2bb14079" /><Relationship Type="http://schemas.openxmlformats.org/officeDocument/2006/relationships/slide" Target="/ppt/slides/slide7.xml" Id="R5154b4fd4d3d48a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d01865a120a4bf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d73c2f21344110" /><Relationship Type="http://schemas.openxmlformats.org/officeDocument/2006/relationships/theme" Target="/ppt/slideMasters/theme/theme1.xml" Id="Re56ab0118238461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1d73c2f2134411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f658ced23942f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0611bb4004488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dd208b377c42a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998b4a146241e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867a35250e429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4780f228984c3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50dade0bc84ab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SKALLUM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SKALLUM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SKALLUM AS ble etablert [år] og holder til i Stabekk.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SKALLUM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SKALLUM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SKALLUM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−465 345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85 758 262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768 641 126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821 389 625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SKALLUM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MULLAKS AS  –  28,4 %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EGER HOLDING AS  –  23,9 %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GAS FINANS AS  –  23,9 %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MAHOGNY CAPITAL AS  –  23,9 %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MULLAKS AS  –  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SKALLUM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Skallumhagen 24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1368 Stabekk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927 439 484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SKALLUM AS</a:t>
            </a:r>
          </a:p>
        </p:txBody>
      </p:sp>
    </p:spTree>
  </p:cSld>
  <p:clrMapOvr>
    <a:masterClrMapping xmlns:a="http://schemas.openxmlformats.org/drawingml/2006/main"/>
  </p:clrMapOvr>
</p:sld>
</file>