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bf842036b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9b62247b94dde"/>
  </p:sldMasterIdLst>
  <p:sldIdLst>
    <p:sldId xmlns:r="http://schemas.openxmlformats.org/officeDocument/2006/relationships" id="256" r:id="R36badc4bbd53472e"/>
    <p:sldId xmlns:r="http://schemas.openxmlformats.org/officeDocument/2006/relationships" id="257" r:id="R8ffc35b5ca834e1f"/>
    <p:sldId xmlns:r="http://schemas.openxmlformats.org/officeDocument/2006/relationships" id="258" r:id="R66eb54152a394f4c"/>
    <p:sldId xmlns:r="http://schemas.openxmlformats.org/officeDocument/2006/relationships" id="259" r:id="R9e319caa6f9647cf"/>
    <p:sldId xmlns:r="http://schemas.openxmlformats.org/officeDocument/2006/relationships" id="260" r:id="Rf7a0227144e54011"/>
    <p:sldId xmlns:r="http://schemas.openxmlformats.org/officeDocument/2006/relationships" id="261" r:id="R9bf9d5d7f04142dd"/>
    <p:sldId xmlns:r="http://schemas.openxmlformats.org/officeDocument/2006/relationships" id="262" r:id="R4b2bca4dec14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9b62247b94dde" /><Relationship Type="http://schemas.openxmlformats.org/officeDocument/2006/relationships/slide" Target="/ppt/slides/slide1.xml" Id="R36badc4bbd53472e" /><Relationship Type="http://schemas.openxmlformats.org/officeDocument/2006/relationships/slide" Target="/ppt/slides/slide2.xml" Id="R8ffc35b5ca834e1f" /><Relationship Type="http://schemas.openxmlformats.org/officeDocument/2006/relationships/slide" Target="/ppt/slides/slide3.xml" Id="R66eb54152a394f4c" /><Relationship Type="http://schemas.openxmlformats.org/officeDocument/2006/relationships/slide" Target="/ppt/slides/slide4.xml" Id="R9e319caa6f9647cf" /><Relationship Type="http://schemas.openxmlformats.org/officeDocument/2006/relationships/slide" Target="/ppt/slides/slide5.xml" Id="Rf7a0227144e54011" /><Relationship Type="http://schemas.openxmlformats.org/officeDocument/2006/relationships/slide" Target="/ppt/slides/slide6.xml" Id="R9bf9d5d7f04142dd" /><Relationship Type="http://schemas.openxmlformats.org/officeDocument/2006/relationships/slide" Target="/ppt/slides/slide7.xml" Id="R4b2bca4dec14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7617c74eb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63bd1af14f7e" /><Relationship Type="http://schemas.openxmlformats.org/officeDocument/2006/relationships/theme" Target="/ppt/slideMasters/theme/theme1.xml" Id="R749d1f817541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863bd1af1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d4b53d9b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fc7c6e58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4948eb15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250c9e22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2809ae29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61ad2548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294556f5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KATLA HOLDING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39 375 486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43 625 486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 TONY HOLDING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JJH-KATLA HOLDING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JHUS HOLDING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Katlavika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927 446 812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 HOLDING AS</a:t>
            </a:r>
          </a:p>
        </p:txBody>
      </p:sp>
    </p:spTree>
  </p:cSld>
  <p:clrMapOvr>
    <a:masterClrMapping xmlns:a="http://schemas.openxmlformats.org/drawingml/2006/main"/>
  </p:clrMapOvr>
</p:sld>
</file>