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76e8a0e2a845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c7e7ca39646d7"/>
  </p:sldMasterIdLst>
  <p:sldIdLst>
    <p:sldId xmlns:r="http://schemas.openxmlformats.org/officeDocument/2006/relationships" id="256" r:id="R63424f4369db4db3"/>
    <p:sldId xmlns:r="http://schemas.openxmlformats.org/officeDocument/2006/relationships" id="257" r:id="Rf32f4b25abd24be7"/>
    <p:sldId xmlns:r="http://schemas.openxmlformats.org/officeDocument/2006/relationships" id="258" r:id="R5bfdf3b6079a4a26"/>
    <p:sldId xmlns:r="http://schemas.openxmlformats.org/officeDocument/2006/relationships" id="259" r:id="Rac4c31b2e40b400f"/>
    <p:sldId xmlns:r="http://schemas.openxmlformats.org/officeDocument/2006/relationships" id="260" r:id="Rdcb75b7d5a7e48f4"/>
    <p:sldId xmlns:r="http://schemas.openxmlformats.org/officeDocument/2006/relationships" id="261" r:id="Rbf6b16b8ea1f41c5"/>
    <p:sldId xmlns:r="http://schemas.openxmlformats.org/officeDocument/2006/relationships" id="262" r:id="R88b6590cebc2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c7e7ca39646d7" /><Relationship Type="http://schemas.openxmlformats.org/officeDocument/2006/relationships/slide" Target="/ppt/slides/slide1.xml" Id="R63424f4369db4db3" /><Relationship Type="http://schemas.openxmlformats.org/officeDocument/2006/relationships/slide" Target="/ppt/slides/slide2.xml" Id="Rf32f4b25abd24be7" /><Relationship Type="http://schemas.openxmlformats.org/officeDocument/2006/relationships/slide" Target="/ppt/slides/slide3.xml" Id="R5bfdf3b6079a4a26" /><Relationship Type="http://schemas.openxmlformats.org/officeDocument/2006/relationships/slide" Target="/ppt/slides/slide4.xml" Id="Rac4c31b2e40b400f" /><Relationship Type="http://schemas.openxmlformats.org/officeDocument/2006/relationships/slide" Target="/ppt/slides/slide5.xml" Id="Rdcb75b7d5a7e48f4" /><Relationship Type="http://schemas.openxmlformats.org/officeDocument/2006/relationships/slide" Target="/ppt/slides/slide6.xml" Id="Rbf6b16b8ea1f41c5" /><Relationship Type="http://schemas.openxmlformats.org/officeDocument/2006/relationships/slide" Target="/ppt/slides/slide7.xml" Id="R88b6590cebc2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5205dc262346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052f8a1814646" /><Relationship Type="http://schemas.openxmlformats.org/officeDocument/2006/relationships/theme" Target="/ppt/slideMasters/theme/theme1.xml" Id="R0c536d21dfa2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d052f8a18146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a6d14815a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c6da3c9794a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eaa924bdd42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7ac61abc14a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2b740aab8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13b24408542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dc222c2ab44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JANIKO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JANIKO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16 910 570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16 272 431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16 300 547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186 545 710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198 497 667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JAKMO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NIKMO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TRYMO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Kvernabekkvegen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927 452 790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JANIKO AS</a:t>
            </a:r>
          </a:p>
        </p:txBody>
      </p:sp>
    </p:spTree>
  </p:cSld>
  <p:clrMapOvr>
    <a:masterClrMapping xmlns:a="http://schemas.openxmlformats.org/drawingml/2006/main"/>
  </p:clrMapOvr>
</p:sld>
</file>