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a1b8e1c65824cc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d32c3ee0a1f45be"/>
  </p:sldMasterIdLst>
  <p:sldIdLst>
    <p:sldId xmlns:r="http://schemas.openxmlformats.org/officeDocument/2006/relationships" id="256" r:id="R968780bb67da4254"/>
    <p:sldId xmlns:r="http://schemas.openxmlformats.org/officeDocument/2006/relationships" id="257" r:id="R21af255cbac940fc"/>
    <p:sldId xmlns:r="http://schemas.openxmlformats.org/officeDocument/2006/relationships" id="258" r:id="R98b4e078e8a740f8"/>
    <p:sldId xmlns:r="http://schemas.openxmlformats.org/officeDocument/2006/relationships" id="259" r:id="R29378fd149ba41b9"/>
    <p:sldId xmlns:r="http://schemas.openxmlformats.org/officeDocument/2006/relationships" id="260" r:id="R2be719f01d3f499d"/>
    <p:sldId xmlns:r="http://schemas.openxmlformats.org/officeDocument/2006/relationships" id="261" r:id="R76d073a2efcc47ca"/>
    <p:sldId xmlns:r="http://schemas.openxmlformats.org/officeDocument/2006/relationships" id="262" r:id="Rd98d739e7d1e4c5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32c3ee0a1f45be" /><Relationship Type="http://schemas.openxmlformats.org/officeDocument/2006/relationships/slide" Target="/ppt/slides/slide1.xml" Id="R968780bb67da4254" /><Relationship Type="http://schemas.openxmlformats.org/officeDocument/2006/relationships/slide" Target="/ppt/slides/slide2.xml" Id="R21af255cbac940fc" /><Relationship Type="http://schemas.openxmlformats.org/officeDocument/2006/relationships/slide" Target="/ppt/slides/slide3.xml" Id="R98b4e078e8a740f8" /><Relationship Type="http://schemas.openxmlformats.org/officeDocument/2006/relationships/slide" Target="/ppt/slides/slide4.xml" Id="R29378fd149ba41b9" /><Relationship Type="http://schemas.openxmlformats.org/officeDocument/2006/relationships/slide" Target="/ppt/slides/slide5.xml" Id="R2be719f01d3f499d" /><Relationship Type="http://schemas.openxmlformats.org/officeDocument/2006/relationships/slide" Target="/ppt/slides/slide6.xml" Id="R76d073a2efcc47ca" /><Relationship Type="http://schemas.openxmlformats.org/officeDocument/2006/relationships/slide" Target="/ppt/slides/slide7.xml" Id="Rd98d739e7d1e4c5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8b33849bd44a5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418cc298024e0f" /><Relationship Type="http://schemas.openxmlformats.org/officeDocument/2006/relationships/theme" Target="/ppt/slideMasters/theme/theme1.xml" Id="Rc67491c3f89e450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3418cc298024e0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3e2117ba7f4cb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ecd33aeb04481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9b05f758e74b1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015a3a5a0748a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0cc73836074c8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a0863bb503461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ed6028dc0546d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KJFB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KJFB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KJFB HOLDING AS ble etablert [år] og holder til i Nyborg.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KJFB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KJFB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KJFB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−27 348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1 568 997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7 789 917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9 371 062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KJFB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KJN INVEST AS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FROBER HOLDING AS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KJFB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Steinestøvegen 232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5131 Nyborg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927 458 837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KJFB HOLDING AS</a:t>
            </a:r>
          </a:p>
        </p:txBody>
      </p:sp>
    </p:spTree>
  </p:cSld>
  <p:clrMapOvr>
    <a:masterClrMapping xmlns:a="http://schemas.openxmlformats.org/drawingml/2006/main"/>
  </p:clrMapOvr>
</p:sld>
</file>