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93badb047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345dd269249ac"/>
  </p:sldMasterIdLst>
  <p:sldIdLst>
    <p:sldId xmlns:r="http://schemas.openxmlformats.org/officeDocument/2006/relationships" id="256" r:id="Rf6e7854601ca43af"/>
    <p:sldId xmlns:r="http://schemas.openxmlformats.org/officeDocument/2006/relationships" id="257" r:id="R8e7fc823a6154aec"/>
    <p:sldId xmlns:r="http://schemas.openxmlformats.org/officeDocument/2006/relationships" id="258" r:id="R15c32f2c913948c6"/>
    <p:sldId xmlns:r="http://schemas.openxmlformats.org/officeDocument/2006/relationships" id="259" r:id="R59f9ee5b0dd74179"/>
    <p:sldId xmlns:r="http://schemas.openxmlformats.org/officeDocument/2006/relationships" id="260" r:id="R49dddf99fbbc4e8a"/>
    <p:sldId xmlns:r="http://schemas.openxmlformats.org/officeDocument/2006/relationships" id="261" r:id="Rb16b1a6af9354917"/>
    <p:sldId xmlns:r="http://schemas.openxmlformats.org/officeDocument/2006/relationships" id="262" r:id="R7b93f9eb0caf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345dd269249ac" /><Relationship Type="http://schemas.openxmlformats.org/officeDocument/2006/relationships/slide" Target="/ppt/slides/slide1.xml" Id="Rf6e7854601ca43af" /><Relationship Type="http://schemas.openxmlformats.org/officeDocument/2006/relationships/slide" Target="/ppt/slides/slide2.xml" Id="R8e7fc823a6154aec" /><Relationship Type="http://schemas.openxmlformats.org/officeDocument/2006/relationships/slide" Target="/ppt/slides/slide3.xml" Id="R15c32f2c913948c6" /><Relationship Type="http://schemas.openxmlformats.org/officeDocument/2006/relationships/slide" Target="/ppt/slides/slide4.xml" Id="R59f9ee5b0dd74179" /><Relationship Type="http://schemas.openxmlformats.org/officeDocument/2006/relationships/slide" Target="/ppt/slides/slide5.xml" Id="R49dddf99fbbc4e8a" /><Relationship Type="http://schemas.openxmlformats.org/officeDocument/2006/relationships/slide" Target="/ppt/slides/slide6.xml" Id="Rb16b1a6af9354917" /><Relationship Type="http://schemas.openxmlformats.org/officeDocument/2006/relationships/slide" Target="/ppt/slides/slide7.xml" Id="R7b93f9eb0caf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b0f19ceb9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1b23946045aa" /><Relationship Type="http://schemas.openxmlformats.org/officeDocument/2006/relationships/theme" Target="/ppt/slideMasters/theme/theme1.xml" Id="R796a3c084a99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01b239460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53a5fd77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2069b607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160fa3228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f054bf1e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c7aaa5d1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c2be7acf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b7bda45e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GRANVOLL ROY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INVEST AS</a:t>
            </a:r>
          </a:p>
        </p:txBody>
      </p:sp>
    </p:spTree>
  </p:cSld>
  <p:clrMapOvr>
    <a:masterClrMapping xmlns:a="http://schemas.openxmlformats.org/drawingml/2006/main"/>
  </p:clrMapOvr>
</p:sld>
</file>