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ea4ac055344d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18c76de994733"/>
  </p:sldMasterIdLst>
  <p:sldIdLst>
    <p:sldId xmlns:r="http://schemas.openxmlformats.org/officeDocument/2006/relationships" id="256" r:id="Rc849254462c34e9f"/>
    <p:sldId xmlns:r="http://schemas.openxmlformats.org/officeDocument/2006/relationships" id="257" r:id="R17eb0a39186741cb"/>
    <p:sldId xmlns:r="http://schemas.openxmlformats.org/officeDocument/2006/relationships" id="258" r:id="R1c6be62b4ad54461"/>
    <p:sldId xmlns:r="http://schemas.openxmlformats.org/officeDocument/2006/relationships" id="259" r:id="Reac464cb43084822"/>
    <p:sldId xmlns:r="http://schemas.openxmlformats.org/officeDocument/2006/relationships" id="260" r:id="R95ade6e14b9a49ec"/>
    <p:sldId xmlns:r="http://schemas.openxmlformats.org/officeDocument/2006/relationships" id="261" r:id="Rd462bbfededb4c50"/>
    <p:sldId xmlns:r="http://schemas.openxmlformats.org/officeDocument/2006/relationships" id="262" r:id="R0732ed8b9230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18c76de994733" /><Relationship Type="http://schemas.openxmlformats.org/officeDocument/2006/relationships/slide" Target="/ppt/slides/slide1.xml" Id="Rc849254462c34e9f" /><Relationship Type="http://schemas.openxmlformats.org/officeDocument/2006/relationships/slide" Target="/ppt/slides/slide2.xml" Id="R17eb0a39186741cb" /><Relationship Type="http://schemas.openxmlformats.org/officeDocument/2006/relationships/slide" Target="/ppt/slides/slide3.xml" Id="R1c6be62b4ad54461" /><Relationship Type="http://schemas.openxmlformats.org/officeDocument/2006/relationships/slide" Target="/ppt/slides/slide4.xml" Id="Reac464cb43084822" /><Relationship Type="http://schemas.openxmlformats.org/officeDocument/2006/relationships/slide" Target="/ppt/slides/slide5.xml" Id="R95ade6e14b9a49ec" /><Relationship Type="http://schemas.openxmlformats.org/officeDocument/2006/relationships/slide" Target="/ppt/slides/slide6.xml" Id="Rd462bbfededb4c50" /><Relationship Type="http://schemas.openxmlformats.org/officeDocument/2006/relationships/slide" Target="/ppt/slides/slide7.xml" Id="R0732ed8b9230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84e93c9c54f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5f71672434855" /><Relationship Type="http://schemas.openxmlformats.org/officeDocument/2006/relationships/theme" Target="/ppt/slideMasters/theme/theme1.xml" Id="R776a0c7931174e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5f7167243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388e3fadb41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e60c58aaf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aca1bd7144c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7dc6518af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f4aec68ce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b9b18ef3a4f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19ca6cf66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MEHDI HASHEMI-WICTORIN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80 62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