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eaf3f9c9614d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e2e403f9174063"/>
  </p:sldMasterIdLst>
  <p:sldIdLst>
    <p:sldId xmlns:r="http://schemas.openxmlformats.org/officeDocument/2006/relationships" id="256" r:id="R2524bcd0d9a64a0a"/>
    <p:sldId xmlns:r="http://schemas.openxmlformats.org/officeDocument/2006/relationships" id="257" r:id="R561219eda5084387"/>
    <p:sldId xmlns:r="http://schemas.openxmlformats.org/officeDocument/2006/relationships" id="258" r:id="Rcd93b22ec4184370"/>
    <p:sldId xmlns:r="http://schemas.openxmlformats.org/officeDocument/2006/relationships" id="259" r:id="R68908cfe8e2848f0"/>
    <p:sldId xmlns:r="http://schemas.openxmlformats.org/officeDocument/2006/relationships" id="260" r:id="Rb05200cf4da048b2"/>
    <p:sldId xmlns:r="http://schemas.openxmlformats.org/officeDocument/2006/relationships" id="261" r:id="R14e08ea88e1543f2"/>
    <p:sldId xmlns:r="http://schemas.openxmlformats.org/officeDocument/2006/relationships" id="262" r:id="Rf1f535e72a5c4e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e2e403f9174063" /><Relationship Type="http://schemas.openxmlformats.org/officeDocument/2006/relationships/slide" Target="/ppt/slides/slide1.xml" Id="R2524bcd0d9a64a0a" /><Relationship Type="http://schemas.openxmlformats.org/officeDocument/2006/relationships/slide" Target="/ppt/slides/slide2.xml" Id="R561219eda5084387" /><Relationship Type="http://schemas.openxmlformats.org/officeDocument/2006/relationships/slide" Target="/ppt/slides/slide3.xml" Id="Rcd93b22ec4184370" /><Relationship Type="http://schemas.openxmlformats.org/officeDocument/2006/relationships/slide" Target="/ppt/slides/slide4.xml" Id="R68908cfe8e2848f0" /><Relationship Type="http://schemas.openxmlformats.org/officeDocument/2006/relationships/slide" Target="/ppt/slides/slide5.xml" Id="Rb05200cf4da048b2" /><Relationship Type="http://schemas.openxmlformats.org/officeDocument/2006/relationships/slide" Target="/ppt/slides/slide6.xml" Id="R14e08ea88e1543f2" /><Relationship Type="http://schemas.openxmlformats.org/officeDocument/2006/relationships/slide" Target="/ppt/slides/slide7.xml" Id="Rf1f535e72a5c4e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4b45eb6ff04a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fa92bef5342a2" /><Relationship Type="http://schemas.openxmlformats.org/officeDocument/2006/relationships/theme" Target="/ppt/slideMasters/theme/theme1.xml" Id="R722730605e5442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0fa92bef5342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c2343db0c45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73f53fc7646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72fee146146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d3ad65c044b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cd4c4fc5b49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26754223e47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937b6e6a242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SANDWATER FUND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SANDWATER FUND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SANDWATER FUND 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SANDWATER FUND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SANDWATER FUND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SANDWATER FUND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−31 809 405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−132 750 680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774 079 768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775 275 357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SANDWATER FUND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EUROPEAN INVESTMENT FUND  –  29,0 %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SIXTH STOCKHOLM GLOBAL PRIVATE EQUI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CTS CAPITAL AS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LAERDAL INVEST AS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NYSNØ KLIMAINVESTERINGER AS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CANICA AS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SANDWATER FUND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Universitetsgata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927 475 219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SANDWATER FUND I AS</a:t>
            </a:r>
          </a:p>
        </p:txBody>
      </p:sp>
    </p:spTree>
  </p:cSld>
  <p:clrMapOvr>
    <a:masterClrMapping xmlns:a="http://schemas.openxmlformats.org/drawingml/2006/main"/>
  </p:clrMapOvr>
</p:sld>
</file>