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d814c2c274c420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6a2c3439b6b49ab"/>
  </p:sldMasterIdLst>
  <p:sldIdLst>
    <p:sldId xmlns:r="http://schemas.openxmlformats.org/officeDocument/2006/relationships" id="256" r:id="R901e1501ad104ea9"/>
    <p:sldId xmlns:r="http://schemas.openxmlformats.org/officeDocument/2006/relationships" id="257" r:id="Ra1741da9a07f47f2"/>
    <p:sldId xmlns:r="http://schemas.openxmlformats.org/officeDocument/2006/relationships" id="258" r:id="Rda3fb565dc8e40f2"/>
    <p:sldId xmlns:r="http://schemas.openxmlformats.org/officeDocument/2006/relationships" id="259" r:id="R4844289839da44c2"/>
    <p:sldId xmlns:r="http://schemas.openxmlformats.org/officeDocument/2006/relationships" id="260" r:id="R18dc32330b7642aa"/>
    <p:sldId xmlns:r="http://schemas.openxmlformats.org/officeDocument/2006/relationships" id="261" r:id="R351ff5e263804dc6"/>
    <p:sldId xmlns:r="http://schemas.openxmlformats.org/officeDocument/2006/relationships" id="262" r:id="Ra88b8022c41742f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6a2c3439b6b49ab" /><Relationship Type="http://schemas.openxmlformats.org/officeDocument/2006/relationships/slide" Target="/ppt/slides/slide1.xml" Id="R901e1501ad104ea9" /><Relationship Type="http://schemas.openxmlformats.org/officeDocument/2006/relationships/slide" Target="/ppt/slides/slide2.xml" Id="Ra1741da9a07f47f2" /><Relationship Type="http://schemas.openxmlformats.org/officeDocument/2006/relationships/slide" Target="/ppt/slides/slide3.xml" Id="Rda3fb565dc8e40f2" /><Relationship Type="http://schemas.openxmlformats.org/officeDocument/2006/relationships/slide" Target="/ppt/slides/slide4.xml" Id="R4844289839da44c2" /><Relationship Type="http://schemas.openxmlformats.org/officeDocument/2006/relationships/slide" Target="/ppt/slides/slide5.xml" Id="R18dc32330b7642aa" /><Relationship Type="http://schemas.openxmlformats.org/officeDocument/2006/relationships/slide" Target="/ppt/slides/slide6.xml" Id="R351ff5e263804dc6" /><Relationship Type="http://schemas.openxmlformats.org/officeDocument/2006/relationships/slide" Target="/ppt/slides/slide7.xml" Id="Ra88b8022c41742f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fecb40216554eb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fccded1c2d4809" /><Relationship Type="http://schemas.openxmlformats.org/officeDocument/2006/relationships/theme" Target="/ppt/slideMasters/theme/theme1.xml" Id="R60aa35497d53452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2fccded1c2d480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fd755ee19f468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623a124fb1428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51838d5c1740a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aa2b062932471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e6abe80d754ad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7583f95fcf473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1e70488f46478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STORTOFT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STORTOFT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STORTOFT AS ble etablert [år] og holder til i Brønnøysund.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STORTOFT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STORTOFT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STORTOFT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−60 946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7 844 489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20 389 068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37 309 797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STORTOFT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 C TORGNES AS  –  27,0 %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KIT INVEST AS  –  27,0 %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NJORDHALL AS  –  27,0 %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TORGØY AS  –  19,0 %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STORTOFT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Toftveien 80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8909 Brønnøysund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927 478 382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STORTOFT AS</a:t>
            </a:r>
          </a:p>
        </p:txBody>
      </p:sp>
    </p:spTree>
  </p:cSld>
  <p:clrMapOvr>
    <a:masterClrMapping xmlns:a="http://schemas.openxmlformats.org/drawingml/2006/main"/>
  </p:clrMapOvr>
</p:sld>
</file>