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0e944cdc1c45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131d40d7b24d27"/>
  </p:sldMasterIdLst>
  <p:sldIdLst>
    <p:sldId xmlns:r="http://schemas.openxmlformats.org/officeDocument/2006/relationships" id="256" r:id="Rc5b5d26944ea49e1"/>
    <p:sldId xmlns:r="http://schemas.openxmlformats.org/officeDocument/2006/relationships" id="257" r:id="R7d739cb2c27a478e"/>
    <p:sldId xmlns:r="http://schemas.openxmlformats.org/officeDocument/2006/relationships" id="258" r:id="R07c36cfd75b647a8"/>
    <p:sldId xmlns:r="http://schemas.openxmlformats.org/officeDocument/2006/relationships" id="259" r:id="R1f032bc290814b7a"/>
    <p:sldId xmlns:r="http://schemas.openxmlformats.org/officeDocument/2006/relationships" id="260" r:id="R08aa7a1d91004144"/>
    <p:sldId xmlns:r="http://schemas.openxmlformats.org/officeDocument/2006/relationships" id="261" r:id="Rd0818d1eb5dc44dd"/>
    <p:sldId xmlns:r="http://schemas.openxmlformats.org/officeDocument/2006/relationships" id="262" r:id="Rc91136828a2347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131d40d7b24d27" /><Relationship Type="http://schemas.openxmlformats.org/officeDocument/2006/relationships/slide" Target="/ppt/slides/slide1.xml" Id="Rc5b5d26944ea49e1" /><Relationship Type="http://schemas.openxmlformats.org/officeDocument/2006/relationships/slide" Target="/ppt/slides/slide2.xml" Id="R7d739cb2c27a478e" /><Relationship Type="http://schemas.openxmlformats.org/officeDocument/2006/relationships/slide" Target="/ppt/slides/slide3.xml" Id="R07c36cfd75b647a8" /><Relationship Type="http://schemas.openxmlformats.org/officeDocument/2006/relationships/slide" Target="/ppt/slides/slide4.xml" Id="R1f032bc290814b7a" /><Relationship Type="http://schemas.openxmlformats.org/officeDocument/2006/relationships/slide" Target="/ppt/slides/slide5.xml" Id="R08aa7a1d91004144" /><Relationship Type="http://schemas.openxmlformats.org/officeDocument/2006/relationships/slide" Target="/ppt/slides/slide6.xml" Id="Rd0818d1eb5dc44dd" /><Relationship Type="http://schemas.openxmlformats.org/officeDocument/2006/relationships/slide" Target="/ppt/slides/slide7.xml" Id="Rc91136828a2347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d9bb0eb834a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c99b6180f404a" /><Relationship Type="http://schemas.openxmlformats.org/officeDocument/2006/relationships/theme" Target="/ppt/slideMasters/theme/theme1.xml" Id="Ra68f1931f0104a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8c99b6180f40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4b22debf940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eedd5bf894b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21a592cc945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04e2891e74e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b7620898b48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0eeacdc6940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df530dac84a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BAYBREEZE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BAYBREEZE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BAYBREEZE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BAYBREEZE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BAYBREEZE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BAYBREEZE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943 061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28 642 661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28 658 130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BAYBREEZE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TORJUS FLÅM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BAYBREEZE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Flåm, Kvernhusstien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927 481 367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BAYBREEZE HOLDING AS</a:t>
            </a:r>
          </a:p>
        </p:txBody>
      </p:sp>
    </p:spTree>
  </p:cSld>
  <p:clrMapOvr>
    <a:masterClrMapping xmlns:a="http://schemas.openxmlformats.org/drawingml/2006/main"/>
  </p:clrMapOvr>
</p:sld>
</file>