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1d3a4d681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b80aa174f4113"/>
  </p:sldMasterIdLst>
  <p:sldIdLst>
    <p:sldId xmlns:r="http://schemas.openxmlformats.org/officeDocument/2006/relationships" id="256" r:id="R7f4611121c194af1"/>
    <p:sldId xmlns:r="http://schemas.openxmlformats.org/officeDocument/2006/relationships" id="257" r:id="R3bb06f75e1de4edc"/>
    <p:sldId xmlns:r="http://schemas.openxmlformats.org/officeDocument/2006/relationships" id="258" r:id="Rfdc09f104a38480f"/>
    <p:sldId xmlns:r="http://schemas.openxmlformats.org/officeDocument/2006/relationships" id="259" r:id="Rd666607d05ab4da4"/>
    <p:sldId xmlns:r="http://schemas.openxmlformats.org/officeDocument/2006/relationships" id="260" r:id="Rb518e02748094d5c"/>
    <p:sldId xmlns:r="http://schemas.openxmlformats.org/officeDocument/2006/relationships" id="261" r:id="Rec96c58139e5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b80aa174f4113" /><Relationship Type="http://schemas.openxmlformats.org/officeDocument/2006/relationships/slide" Target="/ppt/slides/slide1.xml" Id="R7f4611121c194af1" /><Relationship Type="http://schemas.openxmlformats.org/officeDocument/2006/relationships/slide" Target="/ppt/slides/slide2.xml" Id="R3bb06f75e1de4edc" /><Relationship Type="http://schemas.openxmlformats.org/officeDocument/2006/relationships/slide" Target="/ppt/slides/slide3.xml" Id="Rfdc09f104a38480f" /><Relationship Type="http://schemas.openxmlformats.org/officeDocument/2006/relationships/slide" Target="/ppt/slides/slide4.xml" Id="Rd666607d05ab4da4" /><Relationship Type="http://schemas.openxmlformats.org/officeDocument/2006/relationships/slide" Target="/ppt/slides/slide5.xml" Id="Rb518e02748094d5c" /><Relationship Type="http://schemas.openxmlformats.org/officeDocument/2006/relationships/slide" Target="/ppt/slides/slide6.xml" Id="Rec96c58139e5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5b827ad04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2243639b1456e" /><Relationship Type="http://schemas.openxmlformats.org/officeDocument/2006/relationships/theme" Target="/ppt/slideMasters/theme/theme1.xml" Id="Re9aa08d2199947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2243639b145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f9418ca06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bfed29b00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bbb1b76bf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e22478a594b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8dc0a5ae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f00941a23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BGSU EIENDOM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BGSU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BGSU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BGSU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BGSU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BGSU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Konows gate 83C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927 484 099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BGSU EIENDOM OSLO AS</a:t>
            </a:r>
          </a:p>
        </p:txBody>
      </p:sp>
    </p:spTree>
  </p:cSld>
  <p:clrMapOvr>
    <a:masterClrMapping xmlns:a="http://schemas.openxmlformats.org/drawingml/2006/main"/>
  </p:clrMapOvr>
</p:sld>
</file>