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6f82f6f8a64d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a2e7c9989e446e"/>
  </p:sldMasterIdLst>
  <p:sldIdLst>
    <p:sldId xmlns:r="http://schemas.openxmlformats.org/officeDocument/2006/relationships" id="256" r:id="R308797f898cc4fc6"/>
    <p:sldId xmlns:r="http://schemas.openxmlformats.org/officeDocument/2006/relationships" id="257" r:id="R4060ad0141b64930"/>
    <p:sldId xmlns:r="http://schemas.openxmlformats.org/officeDocument/2006/relationships" id="258" r:id="R82a96133a8b54674"/>
    <p:sldId xmlns:r="http://schemas.openxmlformats.org/officeDocument/2006/relationships" id="259" r:id="Rc01b486e87e04ec2"/>
    <p:sldId xmlns:r="http://schemas.openxmlformats.org/officeDocument/2006/relationships" id="260" r:id="R3a4e0eea63db4365"/>
    <p:sldId xmlns:r="http://schemas.openxmlformats.org/officeDocument/2006/relationships" id="261" r:id="R7b258e810d964064"/>
    <p:sldId xmlns:r="http://schemas.openxmlformats.org/officeDocument/2006/relationships" id="262" r:id="R527c9249a6d3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2e7c9989e446e" /><Relationship Type="http://schemas.openxmlformats.org/officeDocument/2006/relationships/slide" Target="/ppt/slides/slide1.xml" Id="R308797f898cc4fc6" /><Relationship Type="http://schemas.openxmlformats.org/officeDocument/2006/relationships/slide" Target="/ppt/slides/slide2.xml" Id="R4060ad0141b64930" /><Relationship Type="http://schemas.openxmlformats.org/officeDocument/2006/relationships/slide" Target="/ppt/slides/slide3.xml" Id="R82a96133a8b54674" /><Relationship Type="http://schemas.openxmlformats.org/officeDocument/2006/relationships/slide" Target="/ppt/slides/slide4.xml" Id="Rc01b486e87e04ec2" /><Relationship Type="http://schemas.openxmlformats.org/officeDocument/2006/relationships/slide" Target="/ppt/slides/slide5.xml" Id="R3a4e0eea63db4365" /><Relationship Type="http://schemas.openxmlformats.org/officeDocument/2006/relationships/slide" Target="/ppt/slides/slide6.xml" Id="R7b258e810d964064" /><Relationship Type="http://schemas.openxmlformats.org/officeDocument/2006/relationships/slide" Target="/ppt/slides/slide7.xml" Id="R527c9249a6d3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66b06c04b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b14ee0b8e476e" /><Relationship Type="http://schemas.openxmlformats.org/officeDocument/2006/relationships/theme" Target="/ppt/slideMasters/theme/theme1.xml" Id="R59ff71de5a4f46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b14ee0b8e47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15e079f814b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9de254c7a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cf9ab1eb94d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f7af616f84c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8e7b055aa4c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f2310e31f45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720d598db40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BGSU EIENDOM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BGSU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BGSU EIENDOM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BGSU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BGSU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BGSU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5 318 473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2 655 853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−178 673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25 670 404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BGSU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NADEEM KHAN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BGSU EIENDOM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Konows gate 83C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927 484 099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BGSU EIENDOM OSLO AS</a:t>
            </a:r>
          </a:p>
        </p:txBody>
      </p:sp>
    </p:spTree>
  </p:cSld>
  <p:clrMapOvr>
    <a:masterClrMapping xmlns:a="http://schemas.openxmlformats.org/drawingml/2006/main"/>
  </p:clrMapOvr>
</p:sld>
</file>