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458924bdcb7445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cfdb926719845a0"/>
  </p:sldMasterIdLst>
  <p:sldIdLst>
    <p:sldId xmlns:r="http://schemas.openxmlformats.org/officeDocument/2006/relationships" id="256" r:id="Rb45c48ff893743d2"/>
    <p:sldId xmlns:r="http://schemas.openxmlformats.org/officeDocument/2006/relationships" id="257" r:id="Rd1a13a869a114cde"/>
    <p:sldId xmlns:r="http://schemas.openxmlformats.org/officeDocument/2006/relationships" id="258" r:id="Raaec9baf29624f6d"/>
    <p:sldId xmlns:r="http://schemas.openxmlformats.org/officeDocument/2006/relationships" id="259" r:id="Re66e8a4b4f2142b7"/>
    <p:sldId xmlns:r="http://schemas.openxmlformats.org/officeDocument/2006/relationships" id="260" r:id="Rada8e89c017845d1"/>
    <p:sldId xmlns:r="http://schemas.openxmlformats.org/officeDocument/2006/relationships" id="261" r:id="Rfaa7f291358b4318"/>
    <p:sldId xmlns:r="http://schemas.openxmlformats.org/officeDocument/2006/relationships" id="262" r:id="R2659b94e3859488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fdb926719845a0" /><Relationship Type="http://schemas.openxmlformats.org/officeDocument/2006/relationships/slide" Target="/ppt/slides/slide1.xml" Id="Rb45c48ff893743d2" /><Relationship Type="http://schemas.openxmlformats.org/officeDocument/2006/relationships/slide" Target="/ppt/slides/slide2.xml" Id="Rd1a13a869a114cde" /><Relationship Type="http://schemas.openxmlformats.org/officeDocument/2006/relationships/slide" Target="/ppt/slides/slide3.xml" Id="Raaec9baf29624f6d" /><Relationship Type="http://schemas.openxmlformats.org/officeDocument/2006/relationships/slide" Target="/ppt/slides/slide4.xml" Id="Re66e8a4b4f2142b7" /><Relationship Type="http://schemas.openxmlformats.org/officeDocument/2006/relationships/slide" Target="/ppt/slides/slide5.xml" Id="Rada8e89c017845d1" /><Relationship Type="http://schemas.openxmlformats.org/officeDocument/2006/relationships/slide" Target="/ppt/slides/slide6.xml" Id="Rfaa7f291358b4318" /><Relationship Type="http://schemas.openxmlformats.org/officeDocument/2006/relationships/slide" Target="/ppt/slides/slide7.xml" Id="R2659b94e3859488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9b3ac4d2604c3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86b40eee644b07" /><Relationship Type="http://schemas.openxmlformats.org/officeDocument/2006/relationships/theme" Target="/ppt/slideMasters/theme/theme1.xml" Id="Rf22ae1c7fbf444d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d86b40eee644b0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650218a652469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cf30022660463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26c13953d349a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51593a64b5418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0121ee207a453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1c524a2ce14e2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ab25ae70d64cc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LE-BRA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LE-BRA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LE-BRA HOLDING AS ble etablert [år] og holder til i Hagan.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LE-BRA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LE-BRA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LE-BRA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−62 646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104 315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636 860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2 201 851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LE-BRA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INGEBORG LEDAAL BRANDEGGEN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LEIF HELGE BRANDEGGEN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LE-BRA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Holumskogen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1481 Hagan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927 490 331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LE-BRA HOLDING AS</a:t>
            </a:r>
          </a:p>
        </p:txBody>
      </p:sp>
    </p:spTree>
  </p:cSld>
  <p:clrMapOvr>
    <a:masterClrMapping xmlns:a="http://schemas.openxmlformats.org/drawingml/2006/main"/>
  </p:clrMapOvr>
</p:sld>
</file>