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9cf300a54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151e9d0494231"/>
  </p:sldMasterIdLst>
  <p:sldIdLst>
    <p:sldId xmlns:r="http://schemas.openxmlformats.org/officeDocument/2006/relationships" id="256" r:id="R9d4a8dda4e864b77"/>
    <p:sldId xmlns:r="http://schemas.openxmlformats.org/officeDocument/2006/relationships" id="257" r:id="Rc7340de3ac8a4445"/>
    <p:sldId xmlns:r="http://schemas.openxmlformats.org/officeDocument/2006/relationships" id="258" r:id="Ra1cba3f38f6d4a79"/>
    <p:sldId xmlns:r="http://schemas.openxmlformats.org/officeDocument/2006/relationships" id="259" r:id="R016cc36989904920"/>
    <p:sldId xmlns:r="http://schemas.openxmlformats.org/officeDocument/2006/relationships" id="260" r:id="Ref9b628f5bf245cc"/>
    <p:sldId xmlns:r="http://schemas.openxmlformats.org/officeDocument/2006/relationships" id="261" r:id="R05a93ed6549d4bd2"/>
    <p:sldId xmlns:r="http://schemas.openxmlformats.org/officeDocument/2006/relationships" id="262" r:id="R43b0f53a42f3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151e9d0494231" /><Relationship Type="http://schemas.openxmlformats.org/officeDocument/2006/relationships/slide" Target="/ppt/slides/slide1.xml" Id="R9d4a8dda4e864b77" /><Relationship Type="http://schemas.openxmlformats.org/officeDocument/2006/relationships/slide" Target="/ppt/slides/slide2.xml" Id="Rc7340de3ac8a4445" /><Relationship Type="http://schemas.openxmlformats.org/officeDocument/2006/relationships/slide" Target="/ppt/slides/slide3.xml" Id="Ra1cba3f38f6d4a79" /><Relationship Type="http://schemas.openxmlformats.org/officeDocument/2006/relationships/slide" Target="/ppt/slides/slide4.xml" Id="R016cc36989904920" /><Relationship Type="http://schemas.openxmlformats.org/officeDocument/2006/relationships/slide" Target="/ppt/slides/slide5.xml" Id="Ref9b628f5bf245cc" /><Relationship Type="http://schemas.openxmlformats.org/officeDocument/2006/relationships/slide" Target="/ppt/slides/slide6.xml" Id="R05a93ed6549d4bd2" /><Relationship Type="http://schemas.openxmlformats.org/officeDocument/2006/relationships/slide" Target="/ppt/slides/slide7.xml" Id="R43b0f53a42f3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3836b656545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61fede18646ac" /><Relationship Type="http://schemas.openxmlformats.org/officeDocument/2006/relationships/theme" Target="/ppt/slideMasters/theme/theme1.xml" Id="R2d1650c7a65f4d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61fede186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79fe54dcc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df8e19e39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447361321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5383d5d4f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c3293aa0c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13f60e749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d591c7e25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UNISON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UNISON REGNSKAP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3 510 358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1 209 738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BITBASE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PANORAMA INØST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927 497 050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UNISON REGNSKAP AS</a:t>
            </a:r>
          </a:p>
        </p:txBody>
      </p:sp>
    </p:spTree>
  </p:cSld>
  <p:clrMapOvr>
    <a:masterClrMapping xmlns:a="http://schemas.openxmlformats.org/drawingml/2006/main"/>
  </p:clrMapOvr>
</p:sld>
</file>