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65fdc3208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a5b63ccb1456b"/>
  </p:sldMasterIdLst>
  <p:sldIdLst>
    <p:sldId xmlns:r="http://schemas.openxmlformats.org/officeDocument/2006/relationships" id="256" r:id="R672d1d670db04703"/>
    <p:sldId xmlns:r="http://schemas.openxmlformats.org/officeDocument/2006/relationships" id="257" r:id="R06208b2c9fb54c1c"/>
    <p:sldId xmlns:r="http://schemas.openxmlformats.org/officeDocument/2006/relationships" id="258" r:id="R40c1b603ae894593"/>
    <p:sldId xmlns:r="http://schemas.openxmlformats.org/officeDocument/2006/relationships" id="259" r:id="R4c8c456470054146"/>
    <p:sldId xmlns:r="http://schemas.openxmlformats.org/officeDocument/2006/relationships" id="260" r:id="R94902bdf630e42d1"/>
    <p:sldId xmlns:r="http://schemas.openxmlformats.org/officeDocument/2006/relationships" id="261" r:id="Rf64de6f3cdcc4d7c"/>
    <p:sldId xmlns:r="http://schemas.openxmlformats.org/officeDocument/2006/relationships" id="262" r:id="Rec3a14260efe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a5b63ccb1456b" /><Relationship Type="http://schemas.openxmlformats.org/officeDocument/2006/relationships/slide" Target="/ppt/slides/slide1.xml" Id="R672d1d670db04703" /><Relationship Type="http://schemas.openxmlformats.org/officeDocument/2006/relationships/slide" Target="/ppt/slides/slide2.xml" Id="R06208b2c9fb54c1c" /><Relationship Type="http://schemas.openxmlformats.org/officeDocument/2006/relationships/slide" Target="/ppt/slides/slide3.xml" Id="R40c1b603ae894593" /><Relationship Type="http://schemas.openxmlformats.org/officeDocument/2006/relationships/slide" Target="/ppt/slides/slide4.xml" Id="R4c8c456470054146" /><Relationship Type="http://schemas.openxmlformats.org/officeDocument/2006/relationships/slide" Target="/ppt/slides/slide5.xml" Id="R94902bdf630e42d1" /><Relationship Type="http://schemas.openxmlformats.org/officeDocument/2006/relationships/slide" Target="/ppt/slides/slide6.xml" Id="Rf64de6f3cdcc4d7c" /><Relationship Type="http://schemas.openxmlformats.org/officeDocument/2006/relationships/slide" Target="/ppt/slides/slide7.xml" Id="Rec3a14260efe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33f7117fa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8e1724d64688" /><Relationship Type="http://schemas.openxmlformats.org/officeDocument/2006/relationships/theme" Target="/ppt/slideMasters/theme/theme1.xml" Id="R32672497541b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58e1724d6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466c11945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244077c8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8c210bebd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9f712937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ad19f5100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5dd20a16841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b725a0215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FIDE REGNSKAP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5 908 305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1 136 572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OASA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HANSSON OLIVER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HSHO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HANSSON SIVERT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50 98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927 497 735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FIDE REGNSKAP AS</a:t>
            </a:r>
          </a:p>
        </p:txBody>
      </p:sp>
    </p:spTree>
  </p:cSld>
  <p:clrMapOvr>
    <a:masterClrMapping xmlns:a="http://schemas.openxmlformats.org/drawingml/2006/main"/>
  </p:clrMapOvr>
</p:sld>
</file>