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15d2fe57cf4a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c0c6eff7f44530"/>
  </p:sldMasterIdLst>
  <p:sldIdLst>
    <p:sldId xmlns:r="http://schemas.openxmlformats.org/officeDocument/2006/relationships" id="256" r:id="Rdeeee26ff9eb48aa"/>
    <p:sldId xmlns:r="http://schemas.openxmlformats.org/officeDocument/2006/relationships" id="257" r:id="R4190c4dd73724c82"/>
    <p:sldId xmlns:r="http://schemas.openxmlformats.org/officeDocument/2006/relationships" id="258" r:id="Rc77e172a449e456c"/>
    <p:sldId xmlns:r="http://schemas.openxmlformats.org/officeDocument/2006/relationships" id="259" r:id="Re5323756fa684c9b"/>
    <p:sldId xmlns:r="http://schemas.openxmlformats.org/officeDocument/2006/relationships" id="260" r:id="Rf2c568b0d0774016"/>
    <p:sldId xmlns:r="http://schemas.openxmlformats.org/officeDocument/2006/relationships" id="261" r:id="R92cd3ecef481415e"/>
    <p:sldId xmlns:r="http://schemas.openxmlformats.org/officeDocument/2006/relationships" id="262" r:id="R0437d895c86f4a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0c6eff7f44530" /><Relationship Type="http://schemas.openxmlformats.org/officeDocument/2006/relationships/slide" Target="/ppt/slides/slide1.xml" Id="Rdeeee26ff9eb48aa" /><Relationship Type="http://schemas.openxmlformats.org/officeDocument/2006/relationships/slide" Target="/ppt/slides/slide2.xml" Id="R4190c4dd73724c82" /><Relationship Type="http://schemas.openxmlformats.org/officeDocument/2006/relationships/slide" Target="/ppt/slides/slide3.xml" Id="Rc77e172a449e456c" /><Relationship Type="http://schemas.openxmlformats.org/officeDocument/2006/relationships/slide" Target="/ppt/slides/slide4.xml" Id="Re5323756fa684c9b" /><Relationship Type="http://schemas.openxmlformats.org/officeDocument/2006/relationships/slide" Target="/ppt/slides/slide5.xml" Id="Rf2c568b0d0774016" /><Relationship Type="http://schemas.openxmlformats.org/officeDocument/2006/relationships/slide" Target="/ppt/slides/slide6.xml" Id="R92cd3ecef481415e" /><Relationship Type="http://schemas.openxmlformats.org/officeDocument/2006/relationships/slide" Target="/ppt/slides/slide7.xml" Id="R0437d895c86f4a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0f589ba2f47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a00ecf75d4ce7" /><Relationship Type="http://schemas.openxmlformats.org/officeDocument/2006/relationships/theme" Target="/ppt/slideMasters/theme/theme1.xml" Id="R744130f07ff2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da00ecf75d4c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824a7703c47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94641c6f04a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4f024fa4f4e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80118ebf340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997763b4f4a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65e5a378243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527a6580a42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MILMIL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MILMIL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MILMIL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MILMIL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MILMIL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MILMIL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−157 606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1 827 803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MILMIL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MILANOV MILAN MILENOV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MILMIL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927 500 523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MILMIL HOLDING AS</a:t>
            </a:r>
          </a:p>
        </p:txBody>
      </p:sp>
    </p:spTree>
  </p:cSld>
  <p:clrMapOvr>
    <a:masterClrMapping xmlns:a="http://schemas.openxmlformats.org/drawingml/2006/main"/>
  </p:clrMapOvr>
</p:sld>
</file>