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9a9797bc1847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6734d02ea44b05"/>
  </p:sldMasterIdLst>
  <p:sldIdLst>
    <p:sldId xmlns:r="http://schemas.openxmlformats.org/officeDocument/2006/relationships" id="256" r:id="R0be149cab2854afe"/>
    <p:sldId xmlns:r="http://schemas.openxmlformats.org/officeDocument/2006/relationships" id="257" r:id="Re2a0988314c64758"/>
    <p:sldId xmlns:r="http://schemas.openxmlformats.org/officeDocument/2006/relationships" id="258" r:id="R1e03879d2ea14206"/>
    <p:sldId xmlns:r="http://schemas.openxmlformats.org/officeDocument/2006/relationships" id="259" r:id="Rb61d046a059d4bf9"/>
    <p:sldId xmlns:r="http://schemas.openxmlformats.org/officeDocument/2006/relationships" id="260" r:id="Ra8edc196c62d4bb9"/>
    <p:sldId xmlns:r="http://schemas.openxmlformats.org/officeDocument/2006/relationships" id="261" r:id="Ra7b8f9af53e64bf1"/>
    <p:sldId xmlns:r="http://schemas.openxmlformats.org/officeDocument/2006/relationships" id="262" r:id="R24e67dcd184b4d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6734d02ea44b05" /><Relationship Type="http://schemas.openxmlformats.org/officeDocument/2006/relationships/slide" Target="/ppt/slides/slide1.xml" Id="R0be149cab2854afe" /><Relationship Type="http://schemas.openxmlformats.org/officeDocument/2006/relationships/slide" Target="/ppt/slides/slide2.xml" Id="Re2a0988314c64758" /><Relationship Type="http://schemas.openxmlformats.org/officeDocument/2006/relationships/slide" Target="/ppt/slides/slide3.xml" Id="R1e03879d2ea14206" /><Relationship Type="http://schemas.openxmlformats.org/officeDocument/2006/relationships/slide" Target="/ppt/slides/slide4.xml" Id="Rb61d046a059d4bf9" /><Relationship Type="http://schemas.openxmlformats.org/officeDocument/2006/relationships/slide" Target="/ppt/slides/slide5.xml" Id="Ra8edc196c62d4bb9" /><Relationship Type="http://schemas.openxmlformats.org/officeDocument/2006/relationships/slide" Target="/ppt/slides/slide6.xml" Id="Ra7b8f9af53e64bf1" /><Relationship Type="http://schemas.openxmlformats.org/officeDocument/2006/relationships/slide" Target="/ppt/slides/slide7.xml" Id="R24e67dcd184b4d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3d4a88510a45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d6ad9b128412f" /><Relationship Type="http://schemas.openxmlformats.org/officeDocument/2006/relationships/theme" Target="/ppt/slideMasters/theme/theme1.xml" Id="R0cc949ab50774d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fd6ad9b12841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912bde3ef4e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dd183c00349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c17f8658a49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9112442ff4c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783db095e43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f27855c3849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813b79f3c48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BERNIE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BERNIE HOLDING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−450 214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1 594 510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ØYVIND TUFTE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Bjørn-Øyvind Tufte, Hafrakersløyfa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3962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927 503 875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BERNIE HOLDING AS</a:t>
            </a:r>
          </a:p>
        </p:txBody>
      </p:sp>
    </p:spTree>
  </p:cSld>
  <p:clrMapOvr>
    <a:masterClrMapping xmlns:a="http://schemas.openxmlformats.org/drawingml/2006/main"/>
  </p:clrMapOvr>
</p:sld>
</file>