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f9f640ebe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ed6bdc7834e29"/>
  </p:sldMasterIdLst>
  <p:sldIdLst>
    <p:sldId xmlns:r="http://schemas.openxmlformats.org/officeDocument/2006/relationships" id="256" r:id="R787b2b7e921445ea"/>
    <p:sldId xmlns:r="http://schemas.openxmlformats.org/officeDocument/2006/relationships" id="257" r:id="R8492caf68d854378"/>
    <p:sldId xmlns:r="http://schemas.openxmlformats.org/officeDocument/2006/relationships" id="258" r:id="R5b62b6018c6045f9"/>
    <p:sldId xmlns:r="http://schemas.openxmlformats.org/officeDocument/2006/relationships" id="259" r:id="R63747bb47e35486c"/>
    <p:sldId xmlns:r="http://schemas.openxmlformats.org/officeDocument/2006/relationships" id="260" r:id="R330d9046ee98484b"/>
    <p:sldId xmlns:r="http://schemas.openxmlformats.org/officeDocument/2006/relationships" id="261" r:id="Rc50c6f92cc774c02"/>
    <p:sldId xmlns:r="http://schemas.openxmlformats.org/officeDocument/2006/relationships" id="262" r:id="R4db77107e674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ed6bdc7834e29" /><Relationship Type="http://schemas.openxmlformats.org/officeDocument/2006/relationships/slide" Target="/ppt/slides/slide1.xml" Id="R787b2b7e921445ea" /><Relationship Type="http://schemas.openxmlformats.org/officeDocument/2006/relationships/slide" Target="/ppt/slides/slide2.xml" Id="R8492caf68d854378" /><Relationship Type="http://schemas.openxmlformats.org/officeDocument/2006/relationships/slide" Target="/ppt/slides/slide3.xml" Id="R5b62b6018c6045f9" /><Relationship Type="http://schemas.openxmlformats.org/officeDocument/2006/relationships/slide" Target="/ppt/slides/slide4.xml" Id="R63747bb47e35486c" /><Relationship Type="http://schemas.openxmlformats.org/officeDocument/2006/relationships/slide" Target="/ppt/slides/slide5.xml" Id="R330d9046ee98484b" /><Relationship Type="http://schemas.openxmlformats.org/officeDocument/2006/relationships/slide" Target="/ppt/slides/slide6.xml" Id="Rc50c6f92cc774c02" /><Relationship Type="http://schemas.openxmlformats.org/officeDocument/2006/relationships/slide" Target="/ppt/slides/slide7.xml" Id="R4db77107e674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2bc02b6cb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866e743e4493c" /><Relationship Type="http://schemas.openxmlformats.org/officeDocument/2006/relationships/theme" Target="/ppt/slideMasters/theme/theme1.xml" Id="Ra77163f84469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866e743e4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9c8781cf5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d803e21e4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5fb9203b2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600c7e7b8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9634c2162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e37f10d20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1e835c13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123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123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NÅLSUND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