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fa57101453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6fd303413240c7"/>
  </p:sldMasterIdLst>
  <p:sldIdLst>
    <p:sldId xmlns:r="http://schemas.openxmlformats.org/officeDocument/2006/relationships" id="256" r:id="Rcd8a80e93ccf4d73"/>
    <p:sldId xmlns:r="http://schemas.openxmlformats.org/officeDocument/2006/relationships" id="257" r:id="R30ce24a7462e45bd"/>
    <p:sldId xmlns:r="http://schemas.openxmlformats.org/officeDocument/2006/relationships" id="258" r:id="Rf6c6aba952a0451d"/>
    <p:sldId xmlns:r="http://schemas.openxmlformats.org/officeDocument/2006/relationships" id="259" r:id="R805d71d762044ee9"/>
    <p:sldId xmlns:r="http://schemas.openxmlformats.org/officeDocument/2006/relationships" id="260" r:id="R6481c6f967c442a7"/>
    <p:sldId xmlns:r="http://schemas.openxmlformats.org/officeDocument/2006/relationships" id="261" r:id="R8656ecd3a9ab4d9b"/>
    <p:sldId xmlns:r="http://schemas.openxmlformats.org/officeDocument/2006/relationships" id="262" r:id="Ra8572fb64ab148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fd303413240c7" /><Relationship Type="http://schemas.openxmlformats.org/officeDocument/2006/relationships/slide" Target="/ppt/slides/slide1.xml" Id="Rcd8a80e93ccf4d73" /><Relationship Type="http://schemas.openxmlformats.org/officeDocument/2006/relationships/slide" Target="/ppt/slides/slide2.xml" Id="R30ce24a7462e45bd" /><Relationship Type="http://schemas.openxmlformats.org/officeDocument/2006/relationships/slide" Target="/ppt/slides/slide3.xml" Id="Rf6c6aba952a0451d" /><Relationship Type="http://schemas.openxmlformats.org/officeDocument/2006/relationships/slide" Target="/ppt/slides/slide4.xml" Id="R805d71d762044ee9" /><Relationship Type="http://schemas.openxmlformats.org/officeDocument/2006/relationships/slide" Target="/ppt/slides/slide5.xml" Id="R6481c6f967c442a7" /><Relationship Type="http://schemas.openxmlformats.org/officeDocument/2006/relationships/slide" Target="/ppt/slides/slide6.xml" Id="R8656ecd3a9ab4d9b" /><Relationship Type="http://schemas.openxmlformats.org/officeDocument/2006/relationships/slide" Target="/ppt/slides/slide7.xml" Id="Ra8572fb64ab148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dcc87937f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ef5621fea4a98" /><Relationship Type="http://schemas.openxmlformats.org/officeDocument/2006/relationships/theme" Target="/ppt/slideMasters/theme/theme1.xml" Id="R1da99dc9afee4b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1ef5621fea4a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cb27bc40b41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304ca092c43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567b03c5a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1feee68ea42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f6bfe3616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bbef3279849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b7cf002614a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MVHKS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MVHKS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MVHKS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MVHKS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MVHKS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MVHKS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−276 140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15 645 577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15 589 320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MVHKS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CHRISTIAN SPANGE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MVHKS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Spange / Mvhks AS, Bryggetorget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927 516 632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MVHKS AS</a:t>
            </a:r>
          </a:p>
        </p:txBody>
      </p:sp>
    </p:spTree>
  </p:cSld>
  <p:clrMapOvr>
    <a:masterClrMapping xmlns:a="http://schemas.openxmlformats.org/drawingml/2006/main"/>
  </p:clrMapOvr>
</p:sld>
</file>