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8e795fc8b842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1b2ef9b2fd46bd"/>
  </p:sldMasterIdLst>
  <p:sldIdLst>
    <p:sldId xmlns:r="http://schemas.openxmlformats.org/officeDocument/2006/relationships" id="256" r:id="R6c7124ba7b1446e0"/>
    <p:sldId xmlns:r="http://schemas.openxmlformats.org/officeDocument/2006/relationships" id="257" r:id="Rd4e60dd09e204168"/>
    <p:sldId xmlns:r="http://schemas.openxmlformats.org/officeDocument/2006/relationships" id="258" r:id="R0c37fb4c9c73461c"/>
    <p:sldId xmlns:r="http://schemas.openxmlformats.org/officeDocument/2006/relationships" id="259" r:id="R1e527709506b4168"/>
    <p:sldId xmlns:r="http://schemas.openxmlformats.org/officeDocument/2006/relationships" id="260" r:id="Rc7cf653f05e2453d"/>
    <p:sldId xmlns:r="http://schemas.openxmlformats.org/officeDocument/2006/relationships" id="261" r:id="Rf7ed580309474c5b"/>
    <p:sldId xmlns:r="http://schemas.openxmlformats.org/officeDocument/2006/relationships" id="262" r:id="R5a0792ce3cd745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1b2ef9b2fd46bd" /><Relationship Type="http://schemas.openxmlformats.org/officeDocument/2006/relationships/slide" Target="/ppt/slides/slide1.xml" Id="R6c7124ba7b1446e0" /><Relationship Type="http://schemas.openxmlformats.org/officeDocument/2006/relationships/slide" Target="/ppt/slides/slide2.xml" Id="Rd4e60dd09e204168" /><Relationship Type="http://schemas.openxmlformats.org/officeDocument/2006/relationships/slide" Target="/ppt/slides/slide3.xml" Id="R0c37fb4c9c73461c" /><Relationship Type="http://schemas.openxmlformats.org/officeDocument/2006/relationships/slide" Target="/ppt/slides/slide4.xml" Id="R1e527709506b4168" /><Relationship Type="http://schemas.openxmlformats.org/officeDocument/2006/relationships/slide" Target="/ppt/slides/slide5.xml" Id="Rc7cf653f05e2453d" /><Relationship Type="http://schemas.openxmlformats.org/officeDocument/2006/relationships/slide" Target="/ppt/slides/slide6.xml" Id="Rf7ed580309474c5b" /><Relationship Type="http://schemas.openxmlformats.org/officeDocument/2006/relationships/slide" Target="/ppt/slides/slide7.xml" Id="R5a0792ce3cd745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e17d8e7fdb40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fafd8cde0d45ec" /><Relationship Type="http://schemas.openxmlformats.org/officeDocument/2006/relationships/theme" Target="/ppt/slideMasters/theme/theme1.xml" Id="R1b7c59317cd34f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fafd8cde0d45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9abd84dbbb4b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ef2ccce0094c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d72325236b44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e10bf8fc6f40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bba369c7646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a2cc51021f44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75db740cb847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UTLABAKK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UTLABAKK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UTLABAKK AS ble etablert [år] og holder til i Valestrandsfossen.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UTLABAKK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UTLABAKK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UTLABAKK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−140 704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−132 648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327 574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365 538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UTLABAKK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KJARTAN MJELSTAD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UTLABAKK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Hamrenesvegen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5281 Valestrandsfossen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927 518 902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UTLABAKK AS</a:t>
            </a:r>
          </a:p>
        </p:txBody>
      </p:sp>
    </p:spTree>
  </p:cSld>
  <p:clrMapOvr>
    <a:masterClrMapping xmlns:a="http://schemas.openxmlformats.org/drawingml/2006/main"/>
  </p:clrMapOvr>
</p:sld>
</file>