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5840344324d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3d4575cdfe461d"/>
  </p:sldMasterIdLst>
  <p:sldIdLst>
    <p:sldId xmlns:r="http://schemas.openxmlformats.org/officeDocument/2006/relationships" id="256" r:id="R5aa6126b15f2414c"/>
    <p:sldId xmlns:r="http://schemas.openxmlformats.org/officeDocument/2006/relationships" id="257" r:id="R7feb25f2885e4712"/>
    <p:sldId xmlns:r="http://schemas.openxmlformats.org/officeDocument/2006/relationships" id="258" r:id="R006a1e01a87a448c"/>
    <p:sldId xmlns:r="http://schemas.openxmlformats.org/officeDocument/2006/relationships" id="259" r:id="Rbf5f5da08311444d"/>
    <p:sldId xmlns:r="http://schemas.openxmlformats.org/officeDocument/2006/relationships" id="260" r:id="R4dbe48fc94114fef"/>
    <p:sldId xmlns:r="http://schemas.openxmlformats.org/officeDocument/2006/relationships" id="261" r:id="Rf652848e8a3a4751"/>
    <p:sldId xmlns:r="http://schemas.openxmlformats.org/officeDocument/2006/relationships" id="262" r:id="Rc6c3e0fca0054f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d4575cdfe461d" /><Relationship Type="http://schemas.openxmlformats.org/officeDocument/2006/relationships/slide" Target="/ppt/slides/slide1.xml" Id="R5aa6126b15f2414c" /><Relationship Type="http://schemas.openxmlformats.org/officeDocument/2006/relationships/slide" Target="/ppt/slides/slide2.xml" Id="R7feb25f2885e4712" /><Relationship Type="http://schemas.openxmlformats.org/officeDocument/2006/relationships/slide" Target="/ppt/slides/slide3.xml" Id="R006a1e01a87a448c" /><Relationship Type="http://schemas.openxmlformats.org/officeDocument/2006/relationships/slide" Target="/ppt/slides/slide4.xml" Id="Rbf5f5da08311444d" /><Relationship Type="http://schemas.openxmlformats.org/officeDocument/2006/relationships/slide" Target="/ppt/slides/slide5.xml" Id="R4dbe48fc94114fef" /><Relationship Type="http://schemas.openxmlformats.org/officeDocument/2006/relationships/slide" Target="/ppt/slides/slide6.xml" Id="Rf652848e8a3a4751" /><Relationship Type="http://schemas.openxmlformats.org/officeDocument/2006/relationships/slide" Target="/ppt/slides/slide7.xml" Id="Rc6c3e0fca0054f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4e335ac69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91d97b3124c0e" /><Relationship Type="http://schemas.openxmlformats.org/officeDocument/2006/relationships/theme" Target="/ppt/slideMasters/theme/theme1.xml" Id="Rdf23476987a849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91d97b3124c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dbcb7be89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103c9ea2e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0aa8cabcc45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fa720ca7345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d5a09d3bd47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e2f1bda3f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dfb41878b4c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VÅLER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VÅLBEKK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927 530 066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INVEST AS</a:t>
            </a:r>
          </a:p>
        </p:txBody>
      </p:sp>
    </p:spTree>
  </p:cSld>
  <p:clrMapOvr>
    <a:masterClrMapping xmlns:a="http://schemas.openxmlformats.org/drawingml/2006/main"/>
  </p:clrMapOvr>
</p:sld>
</file>