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501288431941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c5fd36d8e74f4f"/>
  </p:sldMasterIdLst>
  <p:sldIdLst>
    <p:sldId xmlns:r="http://schemas.openxmlformats.org/officeDocument/2006/relationships" id="256" r:id="Rc61d39d262cf4de6"/>
    <p:sldId xmlns:r="http://schemas.openxmlformats.org/officeDocument/2006/relationships" id="257" r:id="Rd7d7f3067afa4ec3"/>
    <p:sldId xmlns:r="http://schemas.openxmlformats.org/officeDocument/2006/relationships" id="258" r:id="R1747dbdf9914477b"/>
    <p:sldId xmlns:r="http://schemas.openxmlformats.org/officeDocument/2006/relationships" id="259" r:id="Rd65900ed09894d5f"/>
    <p:sldId xmlns:r="http://schemas.openxmlformats.org/officeDocument/2006/relationships" id="260" r:id="Re6c9453f9ed74b95"/>
    <p:sldId xmlns:r="http://schemas.openxmlformats.org/officeDocument/2006/relationships" id="261" r:id="R1eee584056b944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c5fd36d8e74f4f" /><Relationship Type="http://schemas.openxmlformats.org/officeDocument/2006/relationships/slide" Target="/ppt/slides/slide1.xml" Id="Rc61d39d262cf4de6" /><Relationship Type="http://schemas.openxmlformats.org/officeDocument/2006/relationships/slide" Target="/ppt/slides/slide2.xml" Id="Rd7d7f3067afa4ec3" /><Relationship Type="http://schemas.openxmlformats.org/officeDocument/2006/relationships/slide" Target="/ppt/slides/slide3.xml" Id="R1747dbdf9914477b" /><Relationship Type="http://schemas.openxmlformats.org/officeDocument/2006/relationships/slide" Target="/ppt/slides/slide4.xml" Id="Rd65900ed09894d5f" /><Relationship Type="http://schemas.openxmlformats.org/officeDocument/2006/relationships/slide" Target="/ppt/slides/slide5.xml" Id="Re6c9453f9ed74b95" /><Relationship Type="http://schemas.openxmlformats.org/officeDocument/2006/relationships/slide" Target="/ppt/slides/slide6.xml" Id="R1eee584056b944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12d00b1ea643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848c0bd4e849be" /><Relationship Type="http://schemas.openxmlformats.org/officeDocument/2006/relationships/theme" Target="/ppt/slideMasters/theme/theme1.xml" Id="Ra9b36b39604749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848c0bd4e849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26cd05542c4a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4f55b53c314f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97a61b35ab40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feca826c5a4d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2b314be4c04d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977e4f07184a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BØKEVOLL THORSEN ELEKTROMARKED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BØKEVOLL THORSEN ELEKTROMARKED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BØKEVOLL THORSEN ELEKTROMARKED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BØKEVOLL THORSEN ELEKTROMARKED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BØKEVOLL THORSEN ELEKTROMARKED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BØKEVOLL THORSEN ELEKTROMARKED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927 530 708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BØKEVOLL THORSEN ELEKTROMARKED AS</a:t>
            </a:r>
          </a:p>
        </p:txBody>
      </p:sp>
    </p:spTree>
  </p:cSld>
  <p:clrMapOvr>
    <a:masterClrMapping xmlns:a="http://schemas.openxmlformats.org/drawingml/2006/main"/>
  </p:clrMapOvr>
</p:sld>
</file>