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7da98cc1564b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919332b25046c4"/>
  </p:sldMasterIdLst>
  <p:sldIdLst>
    <p:sldId xmlns:r="http://schemas.openxmlformats.org/officeDocument/2006/relationships" id="256" r:id="Rabee91458e2e40a7"/>
    <p:sldId xmlns:r="http://schemas.openxmlformats.org/officeDocument/2006/relationships" id="257" r:id="Ra173d606fdb840a4"/>
    <p:sldId xmlns:r="http://schemas.openxmlformats.org/officeDocument/2006/relationships" id="258" r:id="R9c12ce4c952b4f7d"/>
    <p:sldId xmlns:r="http://schemas.openxmlformats.org/officeDocument/2006/relationships" id="259" r:id="R7dc6e8e9a9274f99"/>
    <p:sldId xmlns:r="http://schemas.openxmlformats.org/officeDocument/2006/relationships" id="260" r:id="Rcd14f62c90a846da"/>
    <p:sldId xmlns:r="http://schemas.openxmlformats.org/officeDocument/2006/relationships" id="261" r:id="Rc8195ecff5904b20"/>
    <p:sldId xmlns:r="http://schemas.openxmlformats.org/officeDocument/2006/relationships" id="262" r:id="R20f2d5e5767049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919332b25046c4" /><Relationship Type="http://schemas.openxmlformats.org/officeDocument/2006/relationships/slide" Target="/ppt/slides/slide1.xml" Id="Rabee91458e2e40a7" /><Relationship Type="http://schemas.openxmlformats.org/officeDocument/2006/relationships/slide" Target="/ppt/slides/slide2.xml" Id="Ra173d606fdb840a4" /><Relationship Type="http://schemas.openxmlformats.org/officeDocument/2006/relationships/slide" Target="/ppt/slides/slide3.xml" Id="R9c12ce4c952b4f7d" /><Relationship Type="http://schemas.openxmlformats.org/officeDocument/2006/relationships/slide" Target="/ppt/slides/slide4.xml" Id="R7dc6e8e9a9274f99" /><Relationship Type="http://schemas.openxmlformats.org/officeDocument/2006/relationships/slide" Target="/ppt/slides/slide5.xml" Id="Rcd14f62c90a846da" /><Relationship Type="http://schemas.openxmlformats.org/officeDocument/2006/relationships/slide" Target="/ppt/slides/slide6.xml" Id="Rc8195ecff5904b20" /><Relationship Type="http://schemas.openxmlformats.org/officeDocument/2006/relationships/slide" Target="/ppt/slides/slide7.xml" Id="R20f2d5e5767049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1ceb399b52481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319eee913f42f9" /><Relationship Type="http://schemas.openxmlformats.org/officeDocument/2006/relationships/theme" Target="/ppt/slideMasters/theme/theme1.xml" Id="R0237632634b94e3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319eee913f42f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9fd88dee8645a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6c3c88737b42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117d6597e44b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f30400aba24ed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ab02acf6ec40a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93cd73b80147e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289e90dac444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HOTELLSUPPORT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HOTELLSUPPORT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HOTELLSUPPORT AS ble etablert [år] og holder til i Tyinkrysset.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HOTELLSUPPORT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HOTELLSUPPORT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HOTELLSUPPORT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102 184 692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33 972 846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23 027 833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19 599 890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54 914 618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HOTELLSUPPORT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BREKKESTØ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HOTELLSUPPORT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Eidsbugardvegen 1930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2985 Tyinkrysset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927 535 130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HOTELLSUPPORT AS</a:t>
            </a:r>
          </a:p>
        </p:txBody>
      </p:sp>
    </p:spTree>
  </p:cSld>
  <p:clrMapOvr>
    <a:masterClrMapping xmlns:a="http://schemas.openxmlformats.org/drawingml/2006/main"/>
  </p:clrMapOvr>
</p:sld>
</file>