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bcc28705724a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caae80cce34234"/>
  </p:sldMasterIdLst>
  <p:sldIdLst>
    <p:sldId xmlns:r="http://schemas.openxmlformats.org/officeDocument/2006/relationships" id="256" r:id="R83052ffede134d44"/>
    <p:sldId xmlns:r="http://schemas.openxmlformats.org/officeDocument/2006/relationships" id="257" r:id="Rff3257827b90447c"/>
    <p:sldId xmlns:r="http://schemas.openxmlformats.org/officeDocument/2006/relationships" id="258" r:id="R373b658ea87f4e2c"/>
    <p:sldId xmlns:r="http://schemas.openxmlformats.org/officeDocument/2006/relationships" id="259" r:id="R3b4f1a2824904a0a"/>
    <p:sldId xmlns:r="http://schemas.openxmlformats.org/officeDocument/2006/relationships" id="260" r:id="Rdb5ea49942454dec"/>
    <p:sldId xmlns:r="http://schemas.openxmlformats.org/officeDocument/2006/relationships" id="261" r:id="Rde001bc30ef34682"/>
    <p:sldId xmlns:r="http://schemas.openxmlformats.org/officeDocument/2006/relationships" id="262" r:id="R89fe641f70724b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caae80cce34234" /><Relationship Type="http://schemas.openxmlformats.org/officeDocument/2006/relationships/slide" Target="/ppt/slides/slide1.xml" Id="R83052ffede134d44" /><Relationship Type="http://schemas.openxmlformats.org/officeDocument/2006/relationships/slide" Target="/ppt/slides/slide2.xml" Id="Rff3257827b90447c" /><Relationship Type="http://schemas.openxmlformats.org/officeDocument/2006/relationships/slide" Target="/ppt/slides/slide3.xml" Id="R373b658ea87f4e2c" /><Relationship Type="http://schemas.openxmlformats.org/officeDocument/2006/relationships/slide" Target="/ppt/slides/slide4.xml" Id="R3b4f1a2824904a0a" /><Relationship Type="http://schemas.openxmlformats.org/officeDocument/2006/relationships/slide" Target="/ppt/slides/slide5.xml" Id="Rdb5ea49942454dec" /><Relationship Type="http://schemas.openxmlformats.org/officeDocument/2006/relationships/slide" Target="/ppt/slides/slide6.xml" Id="Rde001bc30ef34682" /><Relationship Type="http://schemas.openxmlformats.org/officeDocument/2006/relationships/slide" Target="/ppt/slides/slide7.xml" Id="R89fe641f70724b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ddf896475b4b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8f5e1b9f74a52" /><Relationship Type="http://schemas.openxmlformats.org/officeDocument/2006/relationships/theme" Target="/ppt/slideMasters/theme/theme1.xml" Id="Re89ffa5bcd8f4e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98f5e1b9f74a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7aac67e8d42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a24fdffd94f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e1c69bd484f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9f2dbb32942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92f54563345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e9f427fff4b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e1fcd1df94c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BECK TOPCO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TOPCO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62 979 000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891 002 000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918 076 000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BECK-BJØRNTVEDT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BECK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JENNY BECK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 BERIT BECK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BECK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927 536 218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TOPCO AS</a:t>
            </a:r>
          </a:p>
        </p:txBody>
      </p:sp>
    </p:spTree>
  </p:cSld>
  <p:clrMapOvr>
    <a:masterClrMapping xmlns:a="http://schemas.openxmlformats.org/drawingml/2006/main"/>
  </p:clrMapOvr>
</p:sld>
</file>