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28d7e0bf1746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c049b2926e43fa"/>
  </p:sldMasterIdLst>
  <p:sldIdLst>
    <p:sldId xmlns:r="http://schemas.openxmlformats.org/officeDocument/2006/relationships" id="256" r:id="R55479f4390aa4735"/>
    <p:sldId xmlns:r="http://schemas.openxmlformats.org/officeDocument/2006/relationships" id="257" r:id="R7f4eabae1fea4bd7"/>
    <p:sldId xmlns:r="http://schemas.openxmlformats.org/officeDocument/2006/relationships" id="258" r:id="R7eaa8d2e4e3341c6"/>
    <p:sldId xmlns:r="http://schemas.openxmlformats.org/officeDocument/2006/relationships" id="259" r:id="R75e2df50729442ab"/>
    <p:sldId xmlns:r="http://schemas.openxmlformats.org/officeDocument/2006/relationships" id="260" r:id="Rcfff41e9a6624ef8"/>
    <p:sldId xmlns:r="http://schemas.openxmlformats.org/officeDocument/2006/relationships" id="261" r:id="Rc7c5381abd1a49f0"/>
    <p:sldId xmlns:r="http://schemas.openxmlformats.org/officeDocument/2006/relationships" id="262" r:id="R2e9b1bf5e4b540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049b2926e43fa" /><Relationship Type="http://schemas.openxmlformats.org/officeDocument/2006/relationships/slide" Target="/ppt/slides/slide1.xml" Id="R55479f4390aa4735" /><Relationship Type="http://schemas.openxmlformats.org/officeDocument/2006/relationships/slide" Target="/ppt/slides/slide2.xml" Id="R7f4eabae1fea4bd7" /><Relationship Type="http://schemas.openxmlformats.org/officeDocument/2006/relationships/slide" Target="/ppt/slides/slide3.xml" Id="R7eaa8d2e4e3341c6" /><Relationship Type="http://schemas.openxmlformats.org/officeDocument/2006/relationships/slide" Target="/ppt/slides/slide4.xml" Id="R75e2df50729442ab" /><Relationship Type="http://schemas.openxmlformats.org/officeDocument/2006/relationships/slide" Target="/ppt/slides/slide5.xml" Id="Rcfff41e9a6624ef8" /><Relationship Type="http://schemas.openxmlformats.org/officeDocument/2006/relationships/slide" Target="/ppt/slides/slide6.xml" Id="Rc7c5381abd1a49f0" /><Relationship Type="http://schemas.openxmlformats.org/officeDocument/2006/relationships/slide" Target="/ppt/slides/slide7.xml" Id="R2e9b1bf5e4b540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aa255eb994f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56c935d9942ac" /><Relationship Type="http://schemas.openxmlformats.org/officeDocument/2006/relationships/theme" Target="/ppt/slideMasters/theme/theme1.xml" Id="R31dfc3c4873b4e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c56c935d9942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d3ab412e04a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74476bf2a41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41883e6fa46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0ce56739d44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c0d38030446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bd9c9139042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b53623d5048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CLASSIC NORWAY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−206 186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−159 520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288 174 153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288 374 903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BERG-INVEST AS  –  46,3 %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CANICA AS  –  46,3 %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BREIANGEN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INVEST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ROFISK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HOLDING AS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Fannestrandvegen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927 538 989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