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4f7707331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7db76c206472e"/>
  </p:sldMasterIdLst>
  <p:sldIdLst>
    <p:sldId xmlns:r="http://schemas.openxmlformats.org/officeDocument/2006/relationships" id="256" r:id="R0910a582cdd24c5c"/>
    <p:sldId xmlns:r="http://schemas.openxmlformats.org/officeDocument/2006/relationships" id="257" r:id="R571dd7a859854d70"/>
    <p:sldId xmlns:r="http://schemas.openxmlformats.org/officeDocument/2006/relationships" id="258" r:id="R9127443e6fc44ca7"/>
    <p:sldId xmlns:r="http://schemas.openxmlformats.org/officeDocument/2006/relationships" id="259" r:id="R500c40fc626b4683"/>
    <p:sldId xmlns:r="http://schemas.openxmlformats.org/officeDocument/2006/relationships" id="260" r:id="Re781558c7dea4536"/>
    <p:sldId xmlns:r="http://schemas.openxmlformats.org/officeDocument/2006/relationships" id="261" r:id="Rbe2f59f4ee3f4863"/>
    <p:sldId xmlns:r="http://schemas.openxmlformats.org/officeDocument/2006/relationships" id="262" r:id="R5bc6c6867495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7db76c206472e" /><Relationship Type="http://schemas.openxmlformats.org/officeDocument/2006/relationships/slide" Target="/ppt/slides/slide1.xml" Id="R0910a582cdd24c5c" /><Relationship Type="http://schemas.openxmlformats.org/officeDocument/2006/relationships/slide" Target="/ppt/slides/slide2.xml" Id="R571dd7a859854d70" /><Relationship Type="http://schemas.openxmlformats.org/officeDocument/2006/relationships/slide" Target="/ppt/slides/slide3.xml" Id="R9127443e6fc44ca7" /><Relationship Type="http://schemas.openxmlformats.org/officeDocument/2006/relationships/slide" Target="/ppt/slides/slide4.xml" Id="R500c40fc626b4683" /><Relationship Type="http://schemas.openxmlformats.org/officeDocument/2006/relationships/slide" Target="/ppt/slides/slide5.xml" Id="Re781558c7dea4536" /><Relationship Type="http://schemas.openxmlformats.org/officeDocument/2006/relationships/slide" Target="/ppt/slides/slide6.xml" Id="Rbe2f59f4ee3f4863" /><Relationship Type="http://schemas.openxmlformats.org/officeDocument/2006/relationships/slide" Target="/ppt/slides/slide7.xml" Id="R5bc6c6867495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7b14abb28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fd5df69d147e9" /><Relationship Type="http://schemas.openxmlformats.org/officeDocument/2006/relationships/theme" Target="/ppt/slideMasters/theme/theme1.xml" Id="R113eafe34c5d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ffd5df69d147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1f8fa05a6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0149b9ada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fcef79a1a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a5d9f448d4f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d7912b5eb48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ff8a2d5e541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88dc0f4aa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ISAM BILDELER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ISAM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ISAM BILDELER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ISAM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ISAM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ISAM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1 821 336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371 175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654 923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ISAM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ISAM ABDUL-KARIM ISAQ AL-QAISI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ISAM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927 539 713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ISAM BILDELER AS</a:t>
            </a:r>
          </a:p>
        </p:txBody>
      </p:sp>
    </p:spTree>
  </p:cSld>
  <p:clrMapOvr>
    <a:masterClrMapping xmlns:a="http://schemas.openxmlformats.org/drawingml/2006/main"/>
  </p:clrMapOvr>
</p:sld>
</file>