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afe753a05c44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d46296ff7e4ae1"/>
  </p:sldMasterIdLst>
  <p:sldIdLst>
    <p:sldId xmlns:r="http://schemas.openxmlformats.org/officeDocument/2006/relationships" id="256" r:id="Rf265d77e62304aca"/>
    <p:sldId xmlns:r="http://schemas.openxmlformats.org/officeDocument/2006/relationships" id="257" r:id="R0f4c79703adc4124"/>
    <p:sldId xmlns:r="http://schemas.openxmlformats.org/officeDocument/2006/relationships" id="258" r:id="R17f24303521443ad"/>
    <p:sldId xmlns:r="http://schemas.openxmlformats.org/officeDocument/2006/relationships" id="259" r:id="Rf12646d813e44f76"/>
    <p:sldId xmlns:r="http://schemas.openxmlformats.org/officeDocument/2006/relationships" id="260" r:id="Rb54c040ae51d4186"/>
    <p:sldId xmlns:r="http://schemas.openxmlformats.org/officeDocument/2006/relationships" id="261" r:id="Ra5422470f16b4113"/>
    <p:sldId xmlns:r="http://schemas.openxmlformats.org/officeDocument/2006/relationships" id="262" r:id="Rdb089b830d9c41f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46296ff7e4ae1" /><Relationship Type="http://schemas.openxmlformats.org/officeDocument/2006/relationships/slide" Target="/ppt/slides/slide1.xml" Id="Rf265d77e62304aca" /><Relationship Type="http://schemas.openxmlformats.org/officeDocument/2006/relationships/slide" Target="/ppt/slides/slide2.xml" Id="R0f4c79703adc4124" /><Relationship Type="http://schemas.openxmlformats.org/officeDocument/2006/relationships/slide" Target="/ppt/slides/slide3.xml" Id="R17f24303521443ad" /><Relationship Type="http://schemas.openxmlformats.org/officeDocument/2006/relationships/slide" Target="/ppt/slides/slide4.xml" Id="Rf12646d813e44f76" /><Relationship Type="http://schemas.openxmlformats.org/officeDocument/2006/relationships/slide" Target="/ppt/slides/slide5.xml" Id="Rb54c040ae51d4186" /><Relationship Type="http://schemas.openxmlformats.org/officeDocument/2006/relationships/slide" Target="/ppt/slides/slide6.xml" Id="Ra5422470f16b4113" /><Relationship Type="http://schemas.openxmlformats.org/officeDocument/2006/relationships/slide" Target="/ppt/slides/slide7.xml" Id="Rdb089b830d9c41f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7ca69864f42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593787f1674a00" /><Relationship Type="http://schemas.openxmlformats.org/officeDocument/2006/relationships/theme" Target="/ppt/slideMasters/theme/theme1.xml" Id="Rf0c5b89880de47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593787f1674a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f91b453ccc42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b00d6155342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a81243fc6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4024a923740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e9f41ce81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f554b473540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1d0b05fae4a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 OG HÅNDVERK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OG HÅNDVERK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1 961 358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−699 983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−704 714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1 180 989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FLEMMING BJERKE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Nobels gate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flemming@bjerkesvinduer.no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www.bjerkesvinduer.no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927 540 266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 OG HÅNDVERK AS</a:t>
            </a:r>
          </a:p>
        </p:txBody>
      </p:sp>
    </p:spTree>
  </p:cSld>
  <p:clrMapOvr>
    <a:masterClrMapping xmlns:a="http://schemas.openxmlformats.org/drawingml/2006/main"/>
  </p:clrMapOvr>
</p:sld>
</file>