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e4fae5507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42227554544e4"/>
  </p:sldMasterIdLst>
  <p:sldIdLst>
    <p:sldId xmlns:r="http://schemas.openxmlformats.org/officeDocument/2006/relationships" id="256" r:id="Re716d36012894031"/>
    <p:sldId xmlns:r="http://schemas.openxmlformats.org/officeDocument/2006/relationships" id="257" r:id="Rb0b62006537b4f10"/>
    <p:sldId xmlns:r="http://schemas.openxmlformats.org/officeDocument/2006/relationships" id="258" r:id="R126111563e4c476e"/>
    <p:sldId xmlns:r="http://schemas.openxmlformats.org/officeDocument/2006/relationships" id="259" r:id="Re287c1a300794001"/>
    <p:sldId xmlns:r="http://schemas.openxmlformats.org/officeDocument/2006/relationships" id="260" r:id="R7a88b02a1db3432c"/>
    <p:sldId xmlns:r="http://schemas.openxmlformats.org/officeDocument/2006/relationships" id="261" r:id="R9c8ec2d4021144df"/>
    <p:sldId xmlns:r="http://schemas.openxmlformats.org/officeDocument/2006/relationships" id="262" r:id="Rf526dac99f31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42227554544e4" /><Relationship Type="http://schemas.openxmlformats.org/officeDocument/2006/relationships/slide" Target="/ppt/slides/slide1.xml" Id="Re716d36012894031" /><Relationship Type="http://schemas.openxmlformats.org/officeDocument/2006/relationships/slide" Target="/ppt/slides/slide2.xml" Id="Rb0b62006537b4f10" /><Relationship Type="http://schemas.openxmlformats.org/officeDocument/2006/relationships/slide" Target="/ppt/slides/slide3.xml" Id="R126111563e4c476e" /><Relationship Type="http://schemas.openxmlformats.org/officeDocument/2006/relationships/slide" Target="/ppt/slides/slide4.xml" Id="Re287c1a300794001" /><Relationship Type="http://schemas.openxmlformats.org/officeDocument/2006/relationships/slide" Target="/ppt/slides/slide5.xml" Id="R7a88b02a1db3432c" /><Relationship Type="http://schemas.openxmlformats.org/officeDocument/2006/relationships/slide" Target="/ppt/slides/slide6.xml" Id="R9c8ec2d4021144df" /><Relationship Type="http://schemas.openxmlformats.org/officeDocument/2006/relationships/slide" Target="/ppt/slides/slide7.xml" Id="Rf526dac99f31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ea2b1485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bdd729214148" /><Relationship Type="http://schemas.openxmlformats.org/officeDocument/2006/relationships/theme" Target="/ppt/slideMasters/theme/theme1.xml" Id="R12c79479f4d5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6bdd72921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76196e075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a2fcbfbd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223d787e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5e487d95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b4ad54a97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4a1f7cab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a378667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BETONG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BETONG GRUPPEN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20 896 077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12 047 988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765 122 907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795 744 380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SABE INVEST AS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EBABA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TUBE AS  –  30,3 %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mail@olenbetong.no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927 550 164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BETONG GRUPPEN AS</a:t>
            </a:r>
          </a:p>
        </p:txBody>
      </p:sp>
    </p:spTree>
  </p:cSld>
  <p:clrMapOvr>
    <a:masterClrMapping xmlns:a="http://schemas.openxmlformats.org/drawingml/2006/main"/>
  </p:clrMapOvr>
</p:sld>
</file>