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cfa0ae818441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a1d8a5b53449b2"/>
  </p:sldMasterIdLst>
  <p:sldIdLst>
    <p:sldId xmlns:r="http://schemas.openxmlformats.org/officeDocument/2006/relationships" id="256" r:id="Ref695e91d82b4e58"/>
    <p:sldId xmlns:r="http://schemas.openxmlformats.org/officeDocument/2006/relationships" id="257" r:id="Rb8e28c03edab4ec4"/>
    <p:sldId xmlns:r="http://schemas.openxmlformats.org/officeDocument/2006/relationships" id="258" r:id="R50eb79b5d1f0419d"/>
    <p:sldId xmlns:r="http://schemas.openxmlformats.org/officeDocument/2006/relationships" id="259" r:id="R514c8a82401c485c"/>
    <p:sldId xmlns:r="http://schemas.openxmlformats.org/officeDocument/2006/relationships" id="260" r:id="R91f73eec9e1a4ce2"/>
    <p:sldId xmlns:r="http://schemas.openxmlformats.org/officeDocument/2006/relationships" id="261" r:id="R7a318a6141f345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a1d8a5b53449b2" /><Relationship Type="http://schemas.openxmlformats.org/officeDocument/2006/relationships/slide" Target="/ppt/slides/slide1.xml" Id="Ref695e91d82b4e58" /><Relationship Type="http://schemas.openxmlformats.org/officeDocument/2006/relationships/slide" Target="/ppt/slides/slide2.xml" Id="Rb8e28c03edab4ec4" /><Relationship Type="http://schemas.openxmlformats.org/officeDocument/2006/relationships/slide" Target="/ppt/slides/slide3.xml" Id="R50eb79b5d1f0419d" /><Relationship Type="http://schemas.openxmlformats.org/officeDocument/2006/relationships/slide" Target="/ppt/slides/slide4.xml" Id="R514c8a82401c485c" /><Relationship Type="http://schemas.openxmlformats.org/officeDocument/2006/relationships/slide" Target="/ppt/slides/slide5.xml" Id="R91f73eec9e1a4ce2" /><Relationship Type="http://schemas.openxmlformats.org/officeDocument/2006/relationships/slide" Target="/ppt/slides/slide6.xml" Id="R7a318a6141f345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836f0a0e3f4b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d10a954e36466f" /><Relationship Type="http://schemas.openxmlformats.org/officeDocument/2006/relationships/theme" Target="/ppt/slideMasters/theme/theme1.xml" Id="Rd3e7868c0cf744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d10a954e3646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d0dd6b78d47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ed185e30843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0eee7a86dd43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63b18fd1147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aa991082c849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88d92ef7e49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DIESEN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DIESEN INVEST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MARITA STENE DIESEN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ASLAK TORJUSSON DIESEN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Huldreveien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1445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927 552 000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DIESEN INVEST AS</a:t>
            </a:r>
          </a:p>
        </p:txBody>
      </p:sp>
    </p:spTree>
  </p:cSld>
  <p:clrMapOvr>
    <a:masterClrMapping xmlns:a="http://schemas.openxmlformats.org/drawingml/2006/main"/>
  </p:clrMapOvr>
</p:sld>
</file>