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6caccec2040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158aebf4c400e"/>
  </p:sldMasterIdLst>
  <p:sldIdLst>
    <p:sldId xmlns:r="http://schemas.openxmlformats.org/officeDocument/2006/relationships" id="256" r:id="R3e20be3877404d04"/>
    <p:sldId xmlns:r="http://schemas.openxmlformats.org/officeDocument/2006/relationships" id="257" r:id="R9f847e002dee4ea5"/>
    <p:sldId xmlns:r="http://schemas.openxmlformats.org/officeDocument/2006/relationships" id="258" r:id="Rf1fca7dd8b574ea9"/>
    <p:sldId xmlns:r="http://schemas.openxmlformats.org/officeDocument/2006/relationships" id="259" r:id="Rb4b95ef8450442f0"/>
    <p:sldId xmlns:r="http://schemas.openxmlformats.org/officeDocument/2006/relationships" id="260" r:id="R2c3a14d169f743aa"/>
    <p:sldId xmlns:r="http://schemas.openxmlformats.org/officeDocument/2006/relationships" id="261" r:id="R617b11f0917d4c95"/>
    <p:sldId xmlns:r="http://schemas.openxmlformats.org/officeDocument/2006/relationships" id="262" r:id="Ra90ad236cd2c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158aebf4c400e" /><Relationship Type="http://schemas.openxmlformats.org/officeDocument/2006/relationships/slide" Target="/ppt/slides/slide1.xml" Id="R3e20be3877404d04" /><Relationship Type="http://schemas.openxmlformats.org/officeDocument/2006/relationships/slide" Target="/ppt/slides/slide2.xml" Id="R9f847e002dee4ea5" /><Relationship Type="http://schemas.openxmlformats.org/officeDocument/2006/relationships/slide" Target="/ppt/slides/slide3.xml" Id="Rf1fca7dd8b574ea9" /><Relationship Type="http://schemas.openxmlformats.org/officeDocument/2006/relationships/slide" Target="/ppt/slides/slide4.xml" Id="Rb4b95ef8450442f0" /><Relationship Type="http://schemas.openxmlformats.org/officeDocument/2006/relationships/slide" Target="/ppt/slides/slide5.xml" Id="R2c3a14d169f743aa" /><Relationship Type="http://schemas.openxmlformats.org/officeDocument/2006/relationships/slide" Target="/ppt/slides/slide6.xml" Id="R617b11f0917d4c95" /><Relationship Type="http://schemas.openxmlformats.org/officeDocument/2006/relationships/slide" Target="/ppt/slides/slide7.xml" Id="Ra90ad236cd2c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6ca317662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71b05adca468e" /><Relationship Type="http://schemas.openxmlformats.org/officeDocument/2006/relationships/theme" Target="/ppt/slideMasters/theme/theme1.xml" Id="R592b41c515a8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71b05adca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bd576aa2e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1cf1f9323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c2b792b5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ecd702b2c4c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80628cdd7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c0a94cd8b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32960ced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5 544 686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ØKLAND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GUNNAR URANG ØKLAND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AUSTERHEIM INVESTERING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K. HOLDING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927 598 949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