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35e3c5c63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f420f9d9b41f8"/>
  </p:sldMasterIdLst>
  <p:sldIdLst>
    <p:sldId xmlns:r="http://schemas.openxmlformats.org/officeDocument/2006/relationships" id="256" r:id="R5af7c09344284a02"/>
    <p:sldId xmlns:r="http://schemas.openxmlformats.org/officeDocument/2006/relationships" id="257" r:id="Rd39a257831e54a14"/>
    <p:sldId xmlns:r="http://schemas.openxmlformats.org/officeDocument/2006/relationships" id="258" r:id="R2592514218b04352"/>
    <p:sldId xmlns:r="http://schemas.openxmlformats.org/officeDocument/2006/relationships" id="259" r:id="R33ea4f8495df4297"/>
    <p:sldId xmlns:r="http://schemas.openxmlformats.org/officeDocument/2006/relationships" id="260" r:id="R9bf83884740144d9"/>
    <p:sldId xmlns:r="http://schemas.openxmlformats.org/officeDocument/2006/relationships" id="261" r:id="R10327ac7afc24669"/>
    <p:sldId xmlns:r="http://schemas.openxmlformats.org/officeDocument/2006/relationships" id="262" r:id="R44c174a96793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f420f9d9b41f8" /><Relationship Type="http://schemas.openxmlformats.org/officeDocument/2006/relationships/slide" Target="/ppt/slides/slide1.xml" Id="R5af7c09344284a02" /><Relationship Type="http://schemas.openxmlformats.org/officeDocument/2006/relationships/slide" Target="/ppt/slides/slide2.xml" Id="Rd39a257831e54a14" /><Relationship Type="http://schemas.openxmlformats.org/officeDocument/2006/relationships/slide" Target="/ppt/slides/slide3.xml" Id="R2592514218b04352" /><Relationship Type="http://schemas.openxmlformats.org/officeDocument/2006/relationships/slide" Target="/ppt/slides/slide4.xml" Id="R33ea4f8495df4297" /><Relationship Type="http://schemas.openxmlformats.org/officeDocument/2006/relationships/slide" Target="/ppt/slides/slide5.xml" Id="R9bf83884740144d9" /><Relationship Type="http://schemas.openxmlformats.org/officeDocument/2006/relationships/slide" Target="/ppt/slides/slide6.xml" Id="R10327ac7afc24669" /><Relationship Type="http://schemas.openxmlformats.org/officeDocument/2006/relationships/slide" Target="/ppt/slides/slide7.xml" Id="R44c174a96793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aee6d049b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56ed51974c84" /><Relationship Type="http://schemas.openxmlformats.org/officeDocument/2006/relationships/theme" Target="/ppt/slideMasters/theme/theme1.xml" Id="R013c7fb5a55e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856ed51974c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12fc2864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98397e521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1ff920e80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18096ab89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d3455cd0049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d81b9b87d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a433a2560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UTLEIE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319 965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THUNESTVEDT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TRANSPORT OG MASKINDRIFT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Dyngelandsvegen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5226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927 609 282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UTLEIE AS</a:t>
            </a:r>
          </a:p>
        </p:txBody>
      </p:sp>
    </p:spTree>
  </p:cSld>
  <p:clrMapOvr>
    <a:masterClrMapping xmlns:a="http://schemas.openxmlformats.org/drawingml/2006/main"/>
  </p:clrMapOvr>
</p:sld>
</file>