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6eebba2ba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9a6e60b7f4484"/>
  </p:sldMasterIdLst>
  <p:sldIdLst>
    <p:sldId xmlns:r="http://schemas.openxmlformats.org/officeDocument/2006/relationships" id="256" r:id="R75675b6a0ff1404f"/>
    <p:sldId xmlns:r="http://schemas.openxmlformats.org/officeDocument/2006/relationships" id="257" r:id="R53d3d2d9c99f48fe"/>
    <p:sldId xmlns:r="http://schemas.openxmlformats.org/officeDocument/2006/relationships" id="258" r:id="R5cf3e1f1f90946c0"/>
    <p:sldId xmlns:r="http://schemas.openxmlformats.org/officeDocument/2006/relationships" id="259" r:id="R94b977ba67dc49fb"/>
    <p:sldId xmlns:r="http://schemas.openxmlformats.org/officeDocument/2006/relationships" id="260" r:id="R3fca8e85634e4d07"/>
    <p:sldId xmlns:r="http://schemas.openxmlformats.org/officeDocument/2006/relationships" id="261" r:id="R28aa49de719741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9a6e60b7f4484" /><Relationship Type="http://schemas.openxmlformats.org/officeDocument/2006/relationships/slide" Target="/ppt/slides/slide1.xml" Id="R75675b6a0ff1404f" /><Relationship Type="http://schemas.openxmlformats.org/officeDocument/2006/relationships/slide" Target="/ppt/slides/slide2.xml" Id="R53d3d2d9c99f48fe" /><Relationship Type="http://schemas.openxmlformats.org/officeDocument/2006/relationships/slide" Target="/ppt/slides/slide3.xml" Id="R5cf3e1f1f90946c0" /><Relationship Type="http://schemas.openxmlformats.org/officeDocument/2006/relationships/slide" Target="/ppt/slides/slide4.xml" Id="R94b977ba67dc49fb" /><Relationship Type="http://schemas.openxmlformats.org/officeDocument/2006/relationships/slide" Target="/ppt/slides/slide5.xml" Id="R3fca8e85634e4d07" /><Relationship Type="http://schemas.openxmlformats.org/officeDocument/2006/relationships/slide" Target="/ppt/slides/slide6.xml" Id="R28aa49de719741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de9d78181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5a5fee8024d7d" /><Relationship Type="http://schemas.openxmlformats.org/officeDocument/2006/relationships/theme" Target="/ppt/slideMasters/theme/theme1.xml" Id="Rbccbcccbcb2b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05a5fee802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5ddfc7c7148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626d378e9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0c1e72bae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963992270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1315786b4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4849f811e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KABESI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KABESI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67 230 323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67 259 806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927 610 736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