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6422b85ef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36cf1360d41d0"/>
  </p:sldMasterIdLst>
  <p:sldIdLst>
    <p:sldId xmlns:r="http://schemas.openxmlformats.org/officeDocument/2006/relationships" id="256" r:id="Rcaabea9dc01b49c0"/>
    <p:sldId xmlns:r="http://schemas.openxmlformats.org/officeDocument/2006/relationships" id="257" r:id="Rd2240335836647db"/>
    <p:sldId xmlns:r="http://schemas.openxmlformats.org/officeDocument/2006/relationships" id="258" r:id="Rde85bafde4a147f5"/>
    <p:sldId xmlns:r="http://schemas.openxmlformats.org/officeDocument/2006/relationships" id="259" r:id="R7b1fbfbf6829423a"/>
    <p:sldId xmlns:r="http://schemas.openxmlformats.org/officeDocument/2006/relationships" id="260" r:id="Rafac95945678458a"/>
    <p:sldId xmlns:r="http://schemas.openxmlformats.org/officeDocument/2006/relationships" id="261" r:id="R9cabbfaabe204e95"/>
    <p:sldId xmlns:r="http://schemas.openxmlformats.org/officeDocument/2006/relationships" id="262" r:id="Re93eb9dcf676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36cf1360d41d0" /><Relationship Type="http://schemas.openxmlformats.org/officeDocument/2006/relationships/slide" Target="/ppt/slides/slide1.xml" Id="Rcaabea9dc01b49c0" /><Relationship Type="http://schemas.openxmlformats.org/officeDocument/2006/relationships/slide" Target="/ppt/slides/slide2.xml" Id="Rd2240335836647db" /><Relationship Type="http://schemas.openxmlformats.org/officeDocument/2006/relationships/slide" Target="/ppt/slides/slide3.xml" Id="Rde85bafde4a147f5" /><Relationship Type="http://schemas.openxmlformats.org/officeDocument/2006/relationships/slide" Target="/ppt/slides/slide4.xml" Id="R7b1fbfbf6829423a" /><Relationship Type="http://schemas.openxmlformats.org/officeDocument/2006/relationships/slide" Target="/ppt/slides/slide5.xml" Id="Rafac95945678458a" /><Relationship Type="http://schemas.openxmlformats.org/officeDocument/2006/relationships/slide" Target="/ppt/slides/slide6.xml" Id="R9cabbfaabe204e95" /><Relationship Type="http://schemas.openxmlformats.org/officeDocument/2006/relationships/slide" Target="/ppt/slides/slide7.xml" Id="Re93eb9dcf676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1960a1b70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db3e8f9f4868" /><Relationship Type="http://schemas.openxmlformats.org/officeDocument/2006/relationships/theme" Target="/ppt/slideMasters/theme/theme1.xml" Id="R5b718a161aa8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9db3e8f9f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e89a1cbc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a9f2ffe2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8173463c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c5f61a7bd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219777f5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9e483671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9285389f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66 116 125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BERNANDER SILSETH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