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85873110104f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65175208174f0c"/>
  </p:sldMasterIdLst>
  <p:sldIdLst>
    <p:sldId xmlns:r="http://schemas.openxmlformats.org/officeDocument/2006/relationships" id="256" r:id="R9f8f05e6abc04190"/>
    <p:sldId xmlns:r="http://schemas.openxmlformats.org/officeDocument/2006/relationships" id="257" r:id="R44ba4191686d423d"/>
    <p:sldId xmlns:r="http://schemas.openxmlformats.org/officeDocument/2006/relationships" id="258" r:id="R3b8aafaa561f4b59"/>
    <p:sldId xmlns:r="http://schemas.openxmlformats.org/officeDocument/2006/relationships" id="259" r:id="Rf9e611981baa476d"/>
    <p:sldId xmlns:r="http://schemas.openxmlformats.org/officeDocument/2006/relationships" id="260" r:id="R4df91aa8a58c4f27"/>
    <p:sldId xmlns:r="http://schemas.openxmlformats.org/officeDocument/2006/relationships" id="261" r:id="Rcb75ac8433d64724"/>
    <p:sldId xmlns:r="http://schemas.openxmlformats.org/officeDocument/2006/relationships" id="262" r:id="R9ce8433c856146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65175208174f0c" /><Relationship Type="http://schemas.openxmlformats.org/officeDocument/2006/relationships/slide" Target="/ppt/slides/slide1.xml" Id="R9f8f05e6abc04190" /><Relationship Type="http://schemas.openxmlformats.org/officeDocument/2006/relationships/slide" Target="/ppt/slides/slide2.xml" Id="R44ba4191686d423d" /><Relationship Type="http://schemas.openxmlformats.org/officeDocument/2006/relationships/slide" Target="/ppt/slides/slide3.xml" Id="R3b8aafaa561f4b59" /><Relationship Type="http://schemas.openxmlformats.org/officeDocument/2006/relationships/slide" Target="/ppt/slides/slide4.xml" Id="Rf9e611981baa476d" /><Relationship Type="http://schemas.openxmlformats.org/officeDocument/2006/relationships/slide" Target="/ppt/slides/slide5.xml" Id="R4df91aa8a58c4f27" /><Relationship Type="http://schemas.openxmlformats.org/officeDocument/2006/relationships/slide" Target="/ppt/slides/slide6.xml" Id="Rcb75ac8433d64724" /><Relationship Type="http://schemas.openxmlformats.org/officeDocument/2006/relationships/slide" Target="/ppt/slides/slide7.xml" Id="R9ce8433c856146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6a90fd26d84c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3210fb42c54a3b" /><Relationship Type="http://schemas.openxmlformats.org/officeDocument/2006/relationships/theme" Target="/ppt/slideMasters/theme/theme1.xml" Id="Rb45160cc54b94e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3210fb42c54a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7dd04969d44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549d721daf42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13bca3085c4b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93969409974b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0288b6d37746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52cb2721d94d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8342b280364b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LARUS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LARUS HOLDING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1 246 858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1 100 748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1 812 417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OMLI 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Baneheiveien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4616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927 611 228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LARUS HOLDING AS</a:t>
            </a:r>
          </a:p>
        </p:txBody>
      </p:sp>
    </p:spTree>
  </p:cSld>
  <p:clrMapOvr>
    <a:masterClrMapping xmlns:a="http://schemas.openxmlformats.org/drawingml/2006/main"/>
  </p:clrMapOvr>
</p:sld>
</file>