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741224024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0ba9605514fbd"/>
  </p:sldMasterIdLst>
  <p:sldIdLst>
    <p:sldId xmlns:r="http://schemas.openxmlformats.org/officeDocument/2006/relationships" id="256" r:id="R8e1bf0b7cfd34adf"/>
    <p:sldId xmlns:r="http://schemas.openxmlformats.org/officeDocument/2006/relationships" id="257" r:id="R55731e9f9c48486c"/>
    <p:sldId xmlns:r="http://schemas.openxmlformats.org/officeDocument/2006/relationships" id="258" r:id="Ra17efc8566144ba5"/>
    <p:sldId xmlns:r="http://schemas.openxmlformats.org/officeDocument/2006/relationships" id="259" r:id="R0a00ab3602614716"/>
    <p:sldId xmlns:r="http://schemas.openxmlformats.org/officeDocument/2006/relationships" id="260" r:id="R167262037b52467b"/>
    <p:sldId xmlns:r="http://schemas.openxmlformats.org/officeDocument/2006/relationships" id="261" r:id="R8807b5d7fc36465e"/>
    <p:sldId xmlns:r="http://schemas.openxmlformats.org/officeDocument/2006/relationships" id="262" r:id="R94c512d17af4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0ba9605514fbd" /><Relationship Type="http://schemas.openxmlformats.org/officeDocument/2006/relationships/slide" Target="/ppt/slides/slide1.xml" Id="R8e1bf0b7cfd34adf" /><Relationship Type="http://schemas.openxmlformats.org/officeDocument/2006/relationships/slide" Target="/ppt/slides/slide2.xml" Id="R55731e9f9c48486c" /><Relationship Type="http://schemas.openxmlformats.org/officeDocument/2006/relationships/slide" Target="/ppt/slides/slide3.xml" Id="Ra17efc8566144ba5" /><Relationship Type="http://schemas.openxmlformats.org/officeDocument/2006/relationships/slide" Target="/ppt/slides/slide4.xml" Id="R0a00ab3602614716" /><Relationship Type="http://schemas.openxmlformats.org/officeDocument/2006/relationships/slide" Target="/ppt/slides/slide5.xml" Id="R167262037b52467b" /><Relationship Type="http://schemas.openxmlformats.org/officeDocument/2006/relationships/slide" Target="/ppt/slides/slide6.xml" Id="R8807b5d7fc36465e" /><Relationship Type="http://schemas.openxmlformats.org/officeDocument/2006/relationships/slide" Target="/ppt/slides/slide7.xml" Id="R94c512d17af4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0bd1c5a34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23ba14ece415f" /><Relationship Type="http://schemas.openxmlformats.org/officeDocument/2006/relationships/theme" Target="/ppt/slideMasters/theme/theme1.xml" Id="Ree359f01d098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23ba14ece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9dc828718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e1b29517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1a62e7ad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7aa9bc02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e8d4ea77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967b2659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fa57f4e374f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BETONGSAGING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10 307 198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4 856 681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FINSTAD HOLDING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HVALSENGA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frank@askerbetongsaging.no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BETONGSAGING AS</a:t>
            </a:r>
          </a:p>
        </p:txBody>
      </p:sp>
    </p:spTree>
  </p:cSld>
  <p:clrMapOvr>
    <a:masterClrMapping xmlns:a="http://schemas.openxmlformats.org/drawingml/2006/main"/>
  </p:clrMapOvr>
</p:sld>
</file>