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4b538428a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5e8eb39ffc4601"/>
  </p:sldMasterIdLst>
  <p:sldIdLst>
    <p:sldId xmlns:r="http://schemas.openxmlformats.org/officeDocument/2006/relationships" id="256" r:id="R5cb5d7a4762945d3"/>
    <p:sldId xmlns:r="http://schemas.openxmlformats.org/officeDocument/2006/relationships" id="257" r:id="Ra7180ff493094a8f"/>
    <p:sldId xmlns:r="http://schemas.openxmlformats.org/officeDocument/2006/relationships" id="258" r:id="R6cb011ce398e44eb"/>
    <p:sldId xmlns:r="http://schemas.openxmlformats.org/officeDocument/2006/relationships" id="259" r:id="Rf860c7575a91435e"/>
    <p:sldId xmlns:r="http://schemas.openxmlformats.org/officeDocument/2006/relationships" id="260" r:id="R27bde23c7d034c9e"/>
    <p:sldId xmlns:r="http://schemas.openxmlformats.org/officeDocument/2006/relationships" id="261" r:id="R22507e88453b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e8eb39ffc4601" /><Relationship Type="http://schemas.openxmlformats.org/officeDocument/2006/relationships/slide" Target="/ppt/slides/slide1.xml" Id="R5cb5d7a4762945d3" /><Relationship Type="http://schemas.openxmlformats.org/officeDocument/2006/relationships/slide" Target="/ppt/slides/slide2.xml" Id="Ra7180ff493094a8f" /><Relationship Type="http://schemas.openxmlformats.org/officeDocument/2006/relationships/slide" Target="/ppt/slides/slide3.xml" Id="R6cb011ce398e44eb" /><Relationship Type="http://schemas.openxmlformats.org/officeDocument/2006/relationships/slide" Target="/ppt/slides/slide4.xml" Id="Rf860c7575a91435e" /><Relationship Type="http://schemas.openxmlformats.org/officeDocument/2006/relationships/slide" Target="/ppt/slides/slide5.xml" Id="R27bde23c7d034c9e" /><Relationship Type="http://schemas.openxmlformats.org/officeDocument/2006/relationships/slide" Target="/ppt/slides/slide6.xml" Id="R22507e88453b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46ebdb42b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aaccd8529409c" /><Relationship Type="http://schemas.openxmlformats.org/officeDocument/2006/relationships/theme" Target="/ppt/slideMasters/theme/theme1.xml" Id="Re59d07cbf040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8aaccd8529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3acfc2a8a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9ba381e21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50bff1b45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e9ae8b997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d38b8eb0f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90384c5f645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FINCEPTO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FINCEPTO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FINCEPTO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FINCEPTO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FINCEPTO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FINCEPTO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BARDALEN KARLSTAD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FINCEPTO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Line Bardalen Karlstad, Bekkefaret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FINCEPTO AS</a:t>
            </a:r>
          </a:p>
        </p:txBody>
      </p:sp>
    </p:spTree>
  </p:cSld>
  <p:clrMapOvr>
    <a:masterClrMapping xmlns:a="http://schemas.openxmlformats.org/drawingml/2006/main"/>
  </p:clrMapOvr>
</p:sld>
</file>