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987918ea9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fd6f2b87d4a36"/>
  </p:sldMasterIdLst>
  <p:sldIdLst>
    <p:sldId xmlns:r="http://schemas.openxmlformats.org/officeDocument/2006/relationships" id="256" r:id="R9ec4c33c01554483"/>
    <p:sldId xmlns:r="http://schemas.openxmlformats.org/officeDocument/2006/relationships" id="257" r:id="Rc9c6e1dcb78a478e"/>
    <p:sldId xmlns:r="http://schemas.openxmlformats.org/officeDocument/2006/relationships" id="258" r:id="R8080a19752ca48b4"/>
    <p:sldId xmlns:r="http://schemas.openxmlformats.org/officeDocument/2006/relationships" id="259" r:id="R03323defb7314851"/>
    <p:sldId xmlns:r="http://schemas.openxmlformats.org/officeDocument/2006/relationships" id="260" r:id="Rdf7e1f12e9df4cfb"/>
    <p:sldId xmlns:r="http://schemas.openxmlformats.org/officeDocument/2006/relationships" id="261" r:id="R665a9a308c9644a1"/>
    <p:sldId xmlns:r="http://schemas.openxmlformats.org/officeDocument/2006/relationships" id="262" r:id="R279772ca4e0a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fd6f2b87d4a36" /><Relationship Type="http://schemas.openxmlformats.org/officeDocument/2006/relationships/slide" Target="/ppt/slides/slide1.xml" Id="R9ec4c33c01554483" /><Relationship Type="http://schemas.openxmlformats.org/officeDocument/2006/relationships/slide" Target="/ppt/slides/slide2.xml" Id="Rc9c6e1dcb78a478e" /><Relationship Type="http://schemas.openxmlformats.org/officeDocument/2006/relationships/slide" Target="/ppt/slides/slide3.xml" Id="R8080a19752ca48b4" /><Relationship Type="http://schemas.openxmlformats.org/officeDocument/2006/relationships/slide" Target="/ppt/slides/slide4.xml" Id="R03323defb7314851" /><Relationship Type="http://schemas.openxmlformats.org/officeDocument/2006/relationships/slide" Target="/ppt/slides/slide5.xml" Id="Rdf7e1f12e9df4cfb" /><Relationship Type="http://schemas.openxmlformats.org/officeDocument/2006/relationships/slide" Target="/ppt/slides/slide6.xml" Id="R665a9a308c9644a1" /><Relationship Type="http://schemas.openxmlformats.org/officeDocument/2006/relationships/slide" Target="/ppt/slides/slide7.xml" Id="R279772ca4e0a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37fd29bfa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824afe2e84045" /><Relationship Type="http://schemas.openxmlformats.org/officeDocument/2006/relationships/theme" Target="/ppt/slideMasters/theme/theme1.xml" Id="Rf68e6020ed53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824afe2e8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c0b54a48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dd403bab4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1e8e5807e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c3c2070fc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a479359b4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11079464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b77b10ab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3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3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ALEKSANDR VASSILEVSKI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3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Thoresens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927 626 853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3 ENTREPRENØR AS</a:t>
            </a:r>
          </a:p>
        </p:txBody>
      </p:sp>
    </p:spTree>
  </p:cSld>
  <p:clrMapOvr>
    <a:masterClrMapping xmlns:a="http://schemas.openxmlformats.org/drawingml/2006/main"/>
  </p:clrMapOvr>
</p:sld>
</file>