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11140ccb28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0107016c4a443a"/>
  </p:sldMasterIdLst>
  <p:sldIdLst>
    <p:sldId xmlns:r="http://schemas.openxmlformats.org/officeDocument/2006/relationships" id="256" r:id="R08865529a1134e01"/>
    <p:sldId xmlns:r="http://schemas.openxmlformats.org/officeDocument/2006/relationships" id="257" r:id="Rb9bb20d9238d45d3"/>
    <p:sldId xmlns:r="http://schemas.openxmlformats.org/officeDocument/2006/relationships" id="258" r:id="R4f94293147614976"/>
    <p:sldId xmlns:r="http://schemas.openxmlformats.org/officeDocument/2006/relationships" id="259" r:id="R2f39f41b1f0b404e"/>
    <p:sldId xmlns:r="http://schemas.openxmlformats.org/officeDocument/2006/relationships" id="260" r:id="Rcaa6ffd92ddd4397"/>
    <p:sldId xmlns:r="http://schemas.openxmlformats.org/officeDocument/2006/relationships" id="261" r:id="Rdc698b388db242b1"/>
    <p:sldId xmlns:r="http://schemas.openxmlformats.org/officeDocument/2006/relationships" id="262" r:id="Rdd97ee5c93674c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0107016c4a443a" /><Relationship Type="http://schemas.openxmlformats.org/officeDocument/2006/relationships/slide" Target="/ppt/slides/slide1.xml" Id="R08865529a1134e01" /><Relationship Type="http://schemas.openxmlformats.org/officeDocument/2006/relationships/slide" Target="/ppt/slides/slide2.xml" Id="Rb9bb20d9238d45d3" /><Relationship Type="http://schemas.openxmlformats.org/officeDocument/2006/relationships/slide" Target="/ppt/slides/slide3.xml" Id="R4f94293147614976" /><Relationship Type="http://schemas.openxmlformats.org/officeDocument/2006/relationships/slide" Target="/ppt/slides/slide4.xml" Id="R2f39f41b1f0b404e" /><Relationship Type="http://schemas.openxmlformats.org/officeDocument/2006/relationships/slide" Target="/ppt/slides/slide5.xml" Id="Rcaa6ffd92ddd4397" /><Relationship Type="http://schemas.openxmlformats.org/officeDocument/2006/relationships/slide" Target="/ppt/slides/slide6.xml" Id="Rdc698b388db242b1" /><Relationship Type="http://schemas.openxmlformats.org/officeDocument/2006/relationships/slide" Target="/ppt/slides/slide7.xml" Id="Rdd97ee5c93674c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0126cd9414c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485dae5d94abe" /><Relationship Type="http://schemas.openxmlformats.org/officeDocument/2006/relationships/theme" Target="/ppt/slideMasters/theme/theme1.xml" Id="R108061e0eaa447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e485dae5d94a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667dc7a1746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4e6c6fc7a47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256fee5f843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17a8a16e841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4873403914b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447e117ec41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f1760195746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1 132 651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AHMAD YASIN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PTI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ZAEEM SHAUKAT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PLUSNOR REGNSKAP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Grønland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927 631 091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SNA HOLDING AS</a:t>
            </a:r>
          </a:p>
        </p:txBody>
      </p:sp>
    </p:spTree>
  </p:cSld>
  <p:clrMapOvr>
    <a:masterClrMapping xmlns:a="http://schemas.openxmlformats.org/drawingml/2006/main"/>
  </p:clrMapOvr>
</p:sld>
</file>