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fe6902f7d744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667d8b4004f60"/>
  </p:sldMasterIdLst>
  <p:sldIdLst>
    <p:sldId xmlns:r="http://schemas.openxmlformats.org/officeDocument/2006/relationships" id="256" r:id="Rbd7e84dee2c14e76"/>
    <p:sldId xmlns:r="http://schemas.openxmlformats.org/officeDocument/2006/relationships" id="257" r:id="R904a4236e4d64ca7"/>
    <p:sldId xmlns:r="http://schemas.openxmlformats.org/officeDocument/2006/relationships" id="258" r:id="R645342da88b749c2"/>
    <p:sldId xmlns:r="http://schemas.openxmlformats.org/officeDocument/2006/relationships" id="259" r:id="Ra7e81180aa9b499e"/>
    <p:sldId xmlns:r="http://schemas.openxmlformats.org/officeDocument/2006/relationships" id="260" r:id="Ra49c8fb0e26b45a4"/>
    <p:sldId xmlns:r="http://schemas.openxmlformats.org/officeDocument/2006/relationships" id="261" r:id="R42cb30df443046ec"/>
    <p:sldId xmlns:r="http://schemas.openxmlformats.org/officeDocument/2006/relationships" id="262" r:id="Rfeaad38ccc31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667d8b4004f60" /><Relationship Type="http://schemas.openxmlformats.org/officeDocument/2006/relationships/slide" Target="/ppt/slides/slide1.xml" Id="Rbd7e84dee2c14e76" /><Relationship Type="http://schemas.openxmlformats.org/officeDocument/2006/relationships/slide" Target="/ppt/slides/slide2.xml" Id="R904a4236e4d64ca7" /><Relationship Type="http://schemas.openxmlformats.org/officeDocument/2006/relationships/slide" Target="/ppt/slides/slide3.xml" Id="R645342da88b749c2" /><Relationship Type="http://schemas.openxmlformats.org/officeDocument/2006/relationships/slide" Target="/ppt/slides/slide4.xml" Id="Ra7e81180aa9b499e" /><Relationship Type="http://schemas.openxmlformats.org/officeDocument/2006/relationships/slide" Target="/ppt/slides/slide5.xml" Id="Ra49c8fb0e26b45a4" /><Relationship Type="http://schemas.openxmlformats.org/officeDocument/2006/relationships/slide" Target="/ppt/slides/slide6.xml" Id="R42cb30df443046ec" /><Relationship Type="http://schemas.openxmlformats.org/officeDocument/2006/relationships/slide" Target="/ppt/slides/slide7.xml" Id="Rfeaad38ccc31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a3af1ca1647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89ab0c3ea444f" /><Relationship Type="http://schemas.openxmlformats.org/officeDocument/2006/relationships/theme" Target="/ppt/slideMasters/theme/theme1.xml" Id="R5de7d6b8b3f9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89ab0c3ea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1f4a0816640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48ce14bec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efbbbaab1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e733703bf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afd0db09d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ec5e0b99342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aee50e2d14b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LATHANS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LATHANS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19 600 422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19 610 137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MARIUS TEIGAR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Mosebakken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927 645 254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LATHANS AS</a:t>
            </a:r>
          </a:p>
        </p:txBody>
      </p:sp>
    </p:spTree>
  </p:cSld>
  <p:clrMapOvr>
    <a:masterClrMapping xmlns:a="http://schemas.openxmlformats.org/drawingml/2006/main"/>
  </p:clrMapOvr>
</p:sld>
</file>