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7355fc2974d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ddb6c3a59431f"/>
  </p:sldMasterIdLst>
  <p:sldIdLst>
    <p:sldId xmlns:r="http://schemas.openxmlformats.org/officeDocument/2006/relationships" id="256" r:id="R58f68e710e52403f"/>
    <p:sldId xmlns:r="http://schemas.openxmlformats.org/officeDocument/2006/relationships" id="257" r:id="R017a63d84ae04e15"/>
    <p:sldId xmlns:r="http://schemas.openxmlformats.org/officeDocument/2006/relationships" id="258" r:id="R81fa9bce871644c9"/>
    <p:sldId xmlns:r="http://schemas.openxmlformats.org/officeDocument/2006/relationships" id="259" r:id="R23cf506edd964ff3"/>
    <p:sldId xmlns:r="http://schemas.openxmlformats.org/officeDocument/2006/relationships" id="260" r:id="Ree2c0ffb371d44cc"/>
    <p:sldId xmlns:r="http://schemas.openxmlformats.org/officeDocument/2006/relationships" id="261" r:id="R55ef978efc754027"/>
    <p:sldId xmlns:r="http://schemas.openxmlformats.org/officeDocument/2006/relationships" id="262" r:id="Rc59385d93ccc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ddb6c3a59431f" /><Relationship Type="http://schemas.openxmlformats.org/officeDocument/2006/relationships/slide" Target="/ppt/slides/slide1.xml" Id="R58f68e710e52403f" /><Relationship Type="http://schemas.openxmlformats.org/officeDocument/2006/relationships/slide" Target="/ppt/slides/slide2.xml" Id="R017a63d84ae04e15" /><Relationship Type="http://schemas.openxmlformats.org/officeDocument/2006/relationships/slide" Target="/ppt/slides/slide3.xml" Id="R81fa9bce871644c9" /><Relationship Type="http://schemas.openxmlformats.org/officeDocument/2006/relationships/slide" Target="/ppt/slides/slide4.xml" Id="R23cf506edd964ff3" /><Relationship Type="http://schemas.openxmlformats.org/officeDocument/2006/relationships/slide" Target="/ppt/slides/slide5.xml" Id="Ree2c0ffb371d44cc" /><Relationship Type="http://schemas.openxmlformats.org/officeDocument/2006/relationships/slide" Target="/ppt/slides/slide6.xml" Id="R55ef978efc754027" /><Relationship Type="http://schemas.openxmlformats.org/officeDocument/2006/relationships/slide" Target="/ppt/slides/slide7.xml" Id="Rc59385d93ccc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3d5ecfd14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e287cbe874223" /><Relationship Type="http://schemas.openxmlformats.org/officeDocument/2006/relationships/theme" Target="/ppt/slideMasters/theme/theme1.xml" Id="R589e5c2c3db0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e287cbe8742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c2d5b20a8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9c44c939042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f133c246a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ba88ee9304e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d78104bba42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bb2f8e2aa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188504d784c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32 754 577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35 870 424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Vespestadhaugen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EIDECA AS</a:t>
            </a:r>
          </a:p>
        </p:txBody>
      </p:sp>
    </p:spTree>
  </p:cSld>
  <p:clrMapOvr>
    <a:masterClrMapping xmlns:a="http://schemas.openxmlformats.org/drawingml/2006/main"/>
  </p:clrMapOvr>
</p:sld>
</file>