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08e254f5954f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0118dbbb3146b5"/>
  </p:sldMasterIdLst>
  <p:sldIdLst>
    <p:sldId xmlns:r="http://schemas.openxmlformats.org/officeDocument/2006/relationships" id="256" r:id="Rba0ecadb103a4ec2"/>
    <p:sldId xmlns:r="http://schemas.openxmlformats.org/officeDocument/2006/relationships" id="257" r:id="R837d7f6facf74ef8"/>
    <p:sldId xmlns:r="http://schemas.openxmlformats.org/officeDocument/2006/relationships" id="258" r:id="Rea169afeff7b4472"/>
    <p:sldId xmlns:r="http://schemas.openxmlformats.org/officeDocument/2006/relationships" id="259" r:id="R047e5ed4d38a44c3"/>
    <p:sldId xmlns:r="http://schemas.openxmlformats.org/officeDocument/2006/relationships" id="260" r:id="Rac29a24653d34fde"/>
    <p:sldId xmlns:r="http://schemas.openxmlformats.org/officeDocument/2006/relationships" id="261" r:id="Rfeb88bafd32843c1"/>
    <p:sldId xmlns:r="http://schemas.openxmlformats.org/officeDocument/2006/relationships" id="262" r:id="Recd9d6a2a05e41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0118dbbb3146b5" /><Relationship Type="http://schemas.openxmlformats.org/officeDocument/2006/relationships/slide" Target="/ppt/slides/slide1.xml" Id="Rba0ecadb103a4ec2" /><Relationship Type="http://schemas.openxmlformats.org/officeDocument/2006/relationships/slide" Target="/ppt/slides/slide2.xml" Id="R837d7f6facf74ef8" /><Relationship Type="http://schemas.openxmlformats.org/officeDocument/2006/relationships/slide" Target="/ppt/slides/slide3.xml" Id="Rea169afeff7b4472" /><Relationship Type="http://schemas.openxmlformats.org/officeDocument/2006/relationships/slide" Target="/ppt/slides/slide4.xml" Id="R047e5ed4d38a44c3" /><Relationship Type="http://schemas.openxmlformats.org/officeDocument/2006/relationships/slide" Target="/ppt/slides/slide5.xml" Id="Rac29a24653d34fde" /><Relationship Type="http://schemas.openxmlformats.org/officeDocument/2006/relationships/slide" Target="/ppt/slides/slide6.xml" Id="Rfeb88bafd32843c1" /><Relationship Type="http://schemas.openxmlformats.org/officeDocument/2006/relationships/slide" Target="/ppt/slides/slide7.xml" Id="Recd9d6a2a05e41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8dfa7e56a448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dd058852b2463b" /><Relationship Type="http://schemas.openxmlformats.org/officeDocument/2006/relationships/theme" Target="/ppt/slideMasters/theme/theme1.xml" Id="R779be6a3e91c4a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dd058852b246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1f8aeaad9c49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9f5fe94e0f47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6cfce65fcf4f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792551baaa4b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5e401da0c642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b32356e4d345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bb4dc48e7b4a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EVIANE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EVIANE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EVIANE AS ble etablert [år] og holder til i Finnås.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EVIANE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EVIANE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EVIANE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−56 129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603 679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34 942 205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37 760 233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EVIANE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ANETTE EIDESVIK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EVIANE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Hidlesneset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5437 Finnås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927 652 196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EVIANE AS</a:t>
            </a:r>
          </a:p>
        </p:txBody>
      </p:sp>
    </p:spTree>
  </p:cSld>
  <p:clrMapOvr>
    <a:masterClrMapping xmlns:a="http://schemas.openxmlformats.org/drawingml/2006/main"/>
  </p:clrMapOvr>
</p:sld>
</file>